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9" r:id="rId4"/>
    <p:sldId id="268" r:id="rId5"/>
    <p:sldId id="267" r:id="rId6"/>
    <p:sldId id="266" r:id="rId7"/>
    <p:sldId id="260" r:id="rId8"/>
    <p:sldId id="272" r:id="rId9"/>
    <p:sldId id="271" r:id="rId10"/>
    <p:sldId id="270" r:id="rId11"/>
    <p:sldId id="259" r:id="rId12"/>
    <p:sldId id="257" r:id="rId13"/>
    <p:sldId id="273" r:id="rId14"/>
    <p:sldId id="274" r:id="rId15"/>
    <p:sldId id="275" r:id="rId16"/>
    <p:sldId id="277" r:id="rId17"/>
    <p:sldId id="280" r:id="rId18"/>
    <p:sldId id="276" r:id="rId19"/>
    <p:sldId id="278" r:id="rId20"/>
    <p:sldId id="281" r:id="rId21"/>
    <p:sldId id="279" r:id="rId22"/>
    <p:sldId id="283" r:id="rId23"/>
    <p:sldId id="284" r:id="rId24"/>
    <p:sldId id="282" r:id="rId25"/>
    <p:sldId id="285" r:id="rId26"/>
    <p:sldId id="289" r:id="rId27"/>
    <p:sldId id="300" r:id="rId28"/>
    <p:sldId id="299" r:id="rId29"/>
    <p:sldId id="297" r:id="rId30"/>
    <p:sldId id="298" r:id="rId31"/>
    <p:sldId id="296" r:id="rId32"/>
    <p:sldId id="295" r:id="rId33"/>
    <p:sldId id="294" r:id="rId34"/>
    <p:sldId id="293" r:id="rId35"/>
    <p:sldId id="292" r:id="rId36"/>
    <p:sldId id="291" r:id="rId37"/>
    <p:sldId id="290" r:id="rId38"/>
    <p:sldId id="309" r:id="rId39"/>
    <p:sldId id="318" r:id="rId40"/>
    <p:sldId id="303" r:id="rId41"/>
    <p:sldId id="287" r:id="rId42"/>
    <p:sldId id="306" r:id="rId43"/>
    <p:sldId id="310" r:id="rId44"/>
    <p:sldId id="311" r:id="rId45"/>
    <p:sldId id="312" r:id="rId46"/>
    <p:sldId id="315" r:id="rId47"/>
    <p:sldId id="313" r:id="rId48"/>
    <p:sldId id="308" r:id="rId49"/>
    <p:sldId id="307" r:id="rId50"/>
    <p:sldId id="304" r:id="rId51"/>
    <p:sldId id="305" r:id="rId52"/>
    <p:sldId id="316" r:id="rId53"/>
    <p:sldId id="301" r:id="rId54"/>
    <p:sldId id="286" r:id="rId55"/>
    <p:sldId id="317" r:id="rId56"/>
    <p:sldId id="319" r:id="rId57"/>
    <p:sldId id="314" r:id="rId58"/>
    <p:sldId id="288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71" autoAdjust="0"/>
  </p:normalViewPr>
  <p:slideViewPr>
    <p:cSldViewPr>
      <p:cViewPr>
        <p:scale>
          <a:sx n="77" d="100"/>
          <a:sy n="77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024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804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810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31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433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741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837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888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375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836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051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0BC3F-1F8B-4D83-8AB6-930A21B04514}" type="datetimeFigureOut">
              <a:rPr lang="fr-CA" smtClean="0"/>
              <a:t>2013-08-14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85DE-D26D-4FF4-83D8-CF38B9D3E7E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708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chier-ppt.fr/2013/08/13/12082013-0831-justice-taxage-lac-megantic-connu-du-monde-entier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" y="-16044"/>
            <a:ext cx="9144000" cy="68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1" y="3048"/>
            <a:ext cx="9164307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0"/>
            <a:ext cx="9144000" cy="68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55"/>
            <a:ext cx="9144001" cy="68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2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05396" y="3877209"/>
            <a:ext cx="7733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400" b="1" dirty="0">
                <a:latin typeface="Algerian" pitchFamily="82" charset="0"/>
                <a:hlinkClick r:id="rId3"/>
              </a:rPr>
              <a:t>http://www.fichier-ppt.fr</a:t>
            </a:r>
            <a:r>
              <a:rPr lang="fr-CA" sz="1400" b="1" dirty="0" smtClean="0">
                <a:latin typeface="Algerian" pitchFamily="82" charset="0"/>
                <a:hlinkClick r:id="rId3"/>
              </a:rPr>
              <a:t>/</a:t>
            </a:r>
            <a:br>
              <a:rPr lang="fr-CA" sz="1400" b="1" dirty="0" smtClean="0">
                <a:latin typeface="Algerian" pitchFamily="82" charset="0"/>
                <a:hlinkClick r:id="rId3"/>
              </a:rPr>
            </a:br>
            <a:r>
              <a:rPr lang="fr-CA" sz="1400" b="1" dirty="0" smtClean="0">
                <a:latin typeface="Algerian" pitchFamily="82" charset="0"/>
                <a:hlinkClick r:id="rId3"/>
              </a:rPr>
              <a:t>2013/08/13/12082013-0831-justice-taxage-lac-megantic-connu-du-monde-entier</a:t>
            </a:r>
            <a:r>
              <a:rPr lang="fr-CA" sz="1400" b="1" dirty="0">
                <a:latin typeface="Algerian" pitchFamily="82" charset="0"/>
                <a:hlinkClick r:id="rId3"/>
              </a:rPr>
              <a:t>/</a:t>
            </a:r>
            <a:endParaRPr lang="fr-CA" sz="1400" b="1" dirty="0">
              <a:latin typeface="Algerian" pitchFamily="8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2961817"/>
            <a:ext cx="8477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400" b="1" dirty="0">
                <a:solidFill>
                  <a:srgbClr val="FF0000"/>
                </a:solidFill>
                <a:latin typeface="Algerian" pitchFamily="82" charset="0"/>
              </a:rPr>
              <a:t>POURQUOI LA TRAGÉDIE DU LAC MÉGANTIC? </a:t>
            </a:r>
            <a:r>
              <a:rPr lang="fr-CA" sz="2400" b="1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fr-CA" sz="2400" b="1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fr-CA" sz="2400" b="1" dirty="0" smtClean="0">
                <a:solidFill>
                  <a:srgbClr val="FF0000"/>
                </a:solidFill>
                <a:latin typeface="Algerian" pitchFamily="82" charset="0"/>
              </a:rPr>
              <a:t>AFIN </a:t>
            </a:r>
            <a:r>
              <a:rPr lang="fr-CA" sz="2400" b="1" dirty="0">
                <a:solidFill>
                  <a:srgbClr val="FF0000"/>
                </a:solidFill>
                <a:latin typeface="Algerian" pitchFamily="82" charset="0"/>
              </a:rPr>
              <a:t>DE METTRE UN FREIN AU TAXAGE DANS LES ÉCOLES!</a:t>
            </a:r>
          </a:p>
        </p:txBody>
      </p:sp>
    </p:spTree>
    <p:extLst>
      <p:ext uri="{BB962C8B-B14F-4D97-AF65-F5344CB8AC3E}">
        <p14:creationId xmlns:p14="http://schemas.microsoft.com/office/powerpoint/2010/main" val="22874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6207" cy="68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6" y="0"/>
            <a:ext cx="9162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424"/>
            <a:ext cx="648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379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" y="0"/>
            <a:ext cx="9144000" cy="40434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" y="4043423"/>
            <a:ext cx="9175482" cy="28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0991"/>
            <a:ext cx="864096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298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814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8" y="151888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9761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5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0" y="222800"/>
            <a:ext cx="877096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7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" y="-18097"/>
            <a:ext cx="9144000" cy="6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9792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08449"/>
            <a:ext cx="6444208" cy="51441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3607"/>
            <a:ext cx="6444208" cy="17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49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20947"/>
            <a:ext cx="4255368" cy="68370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02" y="3573016"/>
            <a:ext cx="4820100" cy="32936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6105" y="-5447"/>
            <a:ext cx="1690661" cy="20064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02" y="2001037"/>
            <a:ext cx="2405828" cy="15607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06" y="2001037"/>
            <a:ext cx="2485694" cy="15607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69" y="-5446"/>
            <a:ext cx="1537231" cy="20064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49" y="26114"/>
            <a:ext cx="1600357" cy="19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02849" cy="33569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48" y="0"/>
            <a:ext cx="4541152" cy="33569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4668011" cy="35010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3356992"/>
            <a:ext cx="4475989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24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32"/>
            <a:ext cx="2843809" cy="35419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76872"/>
            <a:ext cx="3444707" cy="32403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14" y="3186238"/>
            <a:ext cx="2855485" cy="36446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77" y="-18596"/>
            <a:ext cx="3060623" cy="22954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6" y="3948290"/>
            <a:ext cx="2851901" cy="29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45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76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832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5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2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4149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0"/>
            <a:ext cx="9144000" cy="30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58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9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51" y="0"/>
            <a:ext cx="5212454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4" y="-11639"/>
            <a:ext cx="1976595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7405" y="-20668"/>
            <a:ext cx="1976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3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2" y="-10385"/>
            <a:ext cx="4590202" cy="34200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0386"/>
            <a:ext cx="4572000" cy="3420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7" y="3409707"/>
            <a:ext cx="9144000" cy="34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08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9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2064"/>
            <a:ext cx="4572000" cy="39879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28520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8520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43065"/>
            <a:ext cx="4571999" cy="400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18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6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27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31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2" y="0"/>
            <a:ext cx="9166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3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0525"/>
            <a:ext cx="8136903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11</Words>
  <Application>Microsoft Office PowerPoint</Application>
  <PresentationFormat>Affichage à l'écran (4:3)</PresentationFormat>
  <Paragraphs>2</Paragraphs>
  <Slides>58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ROI DAVID II</dc:creator>
  <cp:lastModifiedBy>ROI DAVID II</cp:lastModifiedBy>
  <cp:revision>35</cp:revision>
  <dcterms:created xsi:type="dcterms:W3CDTF">2013-08-12T10:35:31Z</dcterms:created>
  <dcterms:modified xsi:type="dcterms:W3CDTF">2013-08-15T09:54:48Z</dcterms:modified>
</cp:coreProperties>
</file>