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0" r:id="rId7"/>
    <p:sldId id="259" r:id="rId8"/>
    <p:sldId id="262" r:id="rId9"/>
    <p:sldId id="288" r:id="rId10"/>
    <p:sldId id="261" r:id="rId11"/>
    <p:sldId id="263" r:id="rId12"/>
    <p:sldId id="289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6" r:id="rId23"/>
    <p:sldId id="287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rre-Antoine CZUDAKIEWICZ" initials="PC" lastIdx="1" clrIdx="0">
    <p:extLst>
      <p:ext uri="{19B8F6BF-5375-455C-9EA6-DF929625EA0E}">
        <p15:presenceInfo xmlns:p15="http://schemas.microsoft.com/office/powerpoint/2012/main" userId="021dd80f036e42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41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51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50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4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0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21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44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3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591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62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31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05AB-5BED-4FF6-9F66-600504C19A7A}" type="datetimeFigureOut">
              <a:rPr lang="fr-FR" smtClean="0"/>
              <a:t>13/07/2013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7444A-7950-461E-A8B0-DED5A235E2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03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24.wdp"/><Relationship Id="rId10" Type="http://schemas.openxmlformats.org/officeDocument/2006/relationships/image" Target="../media/image38.jpg"/><Relationship Id="rId4" Type="http://schemas.openxmlformats.org/officeDocument/2006/relationships/image" Target="../media/image35.png"/><Relationship Id="rId9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microsoft.com/office/2007/relationships/hdphoto" Target="../media/hdphoto27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microsoft.com/office/2007/relationships/hdphoto" Target="../media/hdphoto28.wdp"/><Relationship Id="rId10" Type="http://schemas.microsoft.com/office/2007/relationships/hdphoto" Target="../media/hdphoto30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microsoft.com/office/2007/relationships/hdphoto" Target="../media/hdphoto31.wdp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46.png"/><Relationship Id="rId10" Type="http://schemas.microsoft.com/office/2007/relationships/hdphoto" Target="../media/hdphoto34.wdp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5.wdp"/><Relationship Id="rId7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6.wdp"/><Relationship Id="rId10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microsoft.com/office/2007/relationships/hdphoto" Target="../media/hdphoto37.wdp"/><Relationship Id="rId7" Type="http://schemas.microsoft.com/office/2007/relationships/hdphoto" Target="../media/hdphoto3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25.wdp"/><Relationship Id="rId4" Type="http://schemas.openxmlformats.org/officeDocument/2006/relationships/image" Target="../media/image36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39.wdp"/><Relationship Id="rId7" Type="http://schemas.microsoft.com/office/2007/relationships/hdphoto" Target="../media/hdphoto4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40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4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43.wdp"/><Relationship Id="rId7" Type="http://schemas.microsoft.com/office/2007/relationships/hdphoto" Target="../media/hdphoto4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44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4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47.wdp"/><Relationship Id="rId7" Type="http://schemas.microsoft.com/office/2007/relationships/hdphoto" Target="../media/hdphoto4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microsoft.com/office/2007/relationships/hdphoto" Target="../media/hdphoto48.wdp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1.wdp"/><Relationship Id="rId7" Type="http://schemas.microsoft.com/office/2007/relationships/hdphoto" Target="../media/hdphoto5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microsoft.com/office/2007/relationships/hdphoto" Target="../media/hdphoto50.wdp"/><Relationship Id="rId10" Type="http://schemas.openxmlformats.org/officeDocument/2006/relationships/image" Target="../media/image74.jpg"/><Relationship Id="rId4" Type="http://schemas.openxmlformats.org/officeDocument/2006/relationships/image" Target="../media/image71.png"/><Relationship Id="rId9" Type="http://schemas.microsoft.com/office/2007/relationships/hdphoto" Target="../media/hdphoto5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53.wdp"/><Relationship Id="rId7" Type="http://schemas.microsoft.com/office/2007/relationships/hdphoto" Target="../media/hdphoto5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microsoft.com/office/2007/relationships/hdphoto" Target="../media/hdphoto56.wdp"/><Relationship Id="rId5" Type="http://schemas.microsoft.com/office/2007/relationships/hdphoto" Target="../media/hdphoto54.wdp"/><Relationship Id="rId10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microsoft.com/office/2007/relationships/hdphoto" Target="../media/hdphoto4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9.wdp"/><Relationship Id="rId3" Type="http://schemas.microsoft.com/office/2007/relationships/hdphoto" Target="../media/hdphoto57.wdp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8.wdp"/><Relationship Id="rId5" Type="http://schemas.openxmlformats.org/officeDocument/2006/relationships/image" Target="../media/image81.png"/><Relationship Id="rId10" Type="http://schemas.microsoft.com/office/2007/relationships/hdphoto" Target="../media/hdphoto60.wdp"/><Relationship Id="rId4" Type="http://schemas.openxmlformats.org/officeDocument/2006/relationships/image" Target="../media/image80.jpeg"/><Relationship Id="rId9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61.wdp"/><Relationship Id="rId7" Type="http://schemas.microsoft.com/office/2007/relationships/hdphoto" Target="../media/hdphoto6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microsoft.com/office/2007/relationships/hdphoto" Target="../media/hdphoto65.wdp"/><Relationship Id="rId5" Type="http://schemas.microsoft.com/office/2007/relationships/hdphoto" Target="../media/hdphoto62.wdp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microsoft.com/office/2007/relationships/hdphoto" Target="../media/hdphoto6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55.jpg"/><Relationship Id="rId4" Type="http://schemas.openxmlformats.org/officeDocument/2006/relationships/image" Target="../media/image9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8.jpg"/><Relationship Id="rId5" Type="http://schemas.microsoft.com/office/2007/relationships/hdphoto" Target="../media/hdphoto66.wdp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9.wdp"/><Relationship Id="rId10" Type="http://schemas.openxmlformats.org/officeDocument/2006/relationships/image" Target="../media/image18.jpg"/><Relationship Id="rId4" Type="http://schemas.openxmlformats.org/officeDocument/2006/relationships/image" Target="../media/image15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microsoft.com/office/2007/relationships/hdphoto" Target="../media/hdphoto13.wdp"/><Relationship Id="rId9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1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x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5107" y="92764"/>
            <a:ext cx="208722" cy="2087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6" y="0"/>
            <a:ext cx="10255877" cy="6858000"/>
          </a:xfrm>
          <a:prstGeom prst="rect">
            <a:avLst/>
          </a:prstGeom>
        </p:spPr>
      </p:pic>
      <p:pic>
        <p:nvPicPr>
          <p:cNvPr id="2" name="mix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3944" y="120101"/>
            <a:ext cx="181385" cy="18138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20642849">
            <a:off x="1056069" y="399458"/>
            <a:ext cx="41856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  <a:latin typeface="Edwardian Script ITC" panose="030303020407070D0804" pitchFamily="66" charset="0"/>
                <a:cs typeface="Angsana New" panose="02020603050405020304" pitchFamily="18" charset="-34"/>
              </a:rPr>
              <a:t>Pauline</a:t>
            </a:r>
          </a:p>
          <a:p>
            <a:pPr algn="ctr"/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  <a:latin typeface="Edwardian Script ITC" panose="030303020407070D0804" pitchFamily="66" charset="0"/>
                <a:cs typeface="Angsana New" panose="02020603050405020304" pitchFamily="18" charset="-34"/>
              </a:rPr>
              <a:t>et</a:t>
            </a:r>
          </a:p>
          <a:p>
            <a:pPr algn="ctr"/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  <a:latin typeface="Edwardian Script ITC" panose="030303020407070D0804" pitchFamily="66" charset="0"/>
                <a:cs typeface="Angsana New" panose="02020603050405020304" pitchFamily="18" charset="-34"/>
              </a:rPr>
              <a:t>Alban</a:t>
            </a:r>
            <a:endParaRPr lang="fr-FR" sz="6600" b="1" dirty="0">
              <a:solidFill>
                <a:schemeClr val="accent2">
                  <a:lumMod val="75000"/>
                </a:schemeClr>
              </a:solidFill>
              <a:latin typeface="Edwardian Script ITC" panose="030303020407070D0804" pitchFamily="66" charset="0"/>
              <a:cs typeface="Angsana New" panose="02020603050405020304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16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3"/>
    </mc:Choice>
    <mc:Fallback xmlns="">
      <p:transition spd="slow" advTm="11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3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1507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814">
            <a:off x="-139805" y="84509"/>
            <a:ext cx="3918857" cy="296309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4979">
            <a:off x="-476250" y="3351971"/>
            <a:ext cx="3810000" cy="2857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623">
            <a:off x="7968258" y="-564848"/>
            <a:ext cx="5457048" cy="409278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1" t="5282" r="7329" b="6137"/>
          <a:stretch/>
        </p:blipFill>
        <p:spPr>
          <a:xfrm rot="20854089">
            <a:off x="8409544" y="3785816"/>
            <a:ext cx="3955467" cy="287670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40" y="122171"/>
            <a:ext cx="4907411" cy="65432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642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5">
        <p:split orient="vert"/>
      </p:transition>
    </mc:Choice>
    <mc:Fallback xmlns="">
      <p:transition spd="slow" advTm="707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40" r="16600"/>
          <a:stretch/>
        </p:blipFill>
        <p:spPr>
          <a:xfrm rot="19332955">
            <a:off x="8625058" y="2681447"/>
            <a:ext cx="3233544" cy="406494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6410">
            <a:off x="497335" y="-282808"/>
            <a:ext cx="2880904" cy="384120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"/>
          <a:stretch/>
        </p:blipFill>
        <p:spPr>
          <a:xfrm>
            <a:off x="3614057" y="0"/>
            <a:ext cx="4868762" cy="6858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411">
            <a:off x="134044" y="2849218"/>
            <a:ext cx="3086100" cy="411479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671" y="-98539"/>
            <a:ext cx="3815076" cy="285499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2986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026">
        <p:dissolve/>
      </p:transition>
    </mc:Choice>
    <mc:Fallback xmlns="">
      <p:transition spd="slow" advTm="802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9536">
            <a:off x="539087" y="3009740"/>
            <a:ext cx="2988499" cy="398466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314158"/>
            <a:ext cx="4745455" cy="632727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37" y="3232525"/>
            <a:ext cx="3126790" cy="416905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157" y="0"/>
            <a:ext cx="4066673" cy="305000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04" y="0"/>
            <a:ext cx="3807996" cy="380799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47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7"/>
    </mc:Choice>
    <mc:Fallback xmlns="">
      <p:transition spd="slow" advTm="8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69326" y="1933303"/>
            <a:ext cx="64399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accent2">
                    <a:lumMod val="75000"/>
                  </a:schemeClr>
                </a:solidFill>
              </a:rPr>
              <a:t>Pendant ce temps, </a:t>
            </a:r>
          </a:p>
          <a:p>
            <a:pPr algn="ctr"/>
            <a:r>
              <a:rPr lang="fr-FR" sz="6000" b="1" dirty="0" smtClean="0">
                <a:solidFill>
                  <a:schemeClr val="accent2">
                    <a:lumMod val="75000"/>
                  </a:schemeClr>
                </a:solidFill>
              </a:rPr>
              <a:t>dans le chnord…</a:t>
            </a:r>
            <a:endParaRPr lang="fr-FR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2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32">
        <p15:prstTrans prst="airplane"/>
      </p:transition>
    </mc:Choice>
    <mc:Fallback xmlns="">
      <p:transition spd="slow" advTm="3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45635" y="0"/>
            <a:ext cx="2835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 smtClean="0">
                <a:solidFill>
                  <a:schemeClr val="accent2">
                    <a:lumMod val="75000"/>
                  </a:schemeClr>
                </a:solidFill>
                <a:latin typeface="Edwardian Script ITC" panose="030303020407070D0804" pitchFamily="66" charset="0"/>
              </a:rPr>
              <a:t>Alban</a:t>
            </a:r>
            <a:endParaRPr lang="fr-FR" sz="7200" b="1" dirty="0">
              <a:solidFill>
                <a:schemeClr val="accent2">
                  <a:lumMod val="75000"/>
                </a:schemeClr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3339" y="1200329"/>
            <a:ext cx="282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1989</a:t>
            </a: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5537" y="1938993"/>
            <a:ext cx="542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accent2">
                    <a:lumMod val="75000"/>
                  </a:schemeClr>
                </a:solidFill>
              </a:rPr>
              <a:t>Le </a:t>
            </a:r>
            <a:r>
              <a:rPr lang="fr-FR" u="sng" dirty="0">
                <a:solidFill>
                  <a:schemeClr val="accent2">
                    <a:lumMod val="75000"/>
                  </a:schemeClr>
                </a:solidFill>
              </a:rPr>
              <a:t>prix Nobel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de la paix est attribué au dalaï-lama, Tenzin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Gyatso,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5537" y="2705340"/>
            <a:ext cx="526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accent2">
                    <a:lumMod val="75000"/>
                  </a:schemeClr>
                </a:solidFill>
              </a:rPr>
              <a:t>Chute </a:t>
            </a:r>
            <a:r>
              <a:rPr lang="fr-FR" u="sng" dirty="0">
                <a:solidFill>
                  <a:schemeClr val="accent2">
                    <a:lumMod val="75000"/>
                  </a:schemeClr>
                </a:solidFill>
              </a:rPr>
              <a:t>du mur de Berlin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, marquant la fin symbolique de la guerre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froide,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5537" y="3618412"/>
            <a:ext cx="512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accent2">
                    <a:lumMod val="75000"/>
                  </a:schemeClr>
                </a:solidFill>
              </a:rPr>
              <a:t>Décès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Salvador Dalí, peintre espagnol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37673" y="4572000"/>
            <a:ext cx="4598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u="sng" dirty="0" smtClean="0">
                <a:solidFill>
                  <a:schemeClr val="accent2">
                    <a:lumMod val="75000"/>
                  </a:schemeClr>
                </a:solidFill>
              </a:rPr>
              <a:t>05 décembre 1989</a:t>
            </a:r>
            <a:r>
              <a:rPr lang="fr-FR" sz="3600" dirty="0" smtClean="0">
                <a:solidFill>
                  <a:schemeClr val="accent2">
                    <a:lumMod val="75000"/>
                  </a:schemeClr>
                </a:solidFill>
              </a:rPr>
              <a:t>: Naissance d’Alban LELEU !!!</a:t>
            </a:r>
            <a:endParaRPr lang="fr-FR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8683" r="31177" b="6703"/>
          <a:stretch/>
        </p:blipFill>
        <p:spPr>
          <a:xfrm rot="16200000">
            <a:off x="5767783" y="329299"/>
            <a:ext cx="6365113" cy="617097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67562653"/>
      </p:ext>
    </p:extLst>
  </p:cSld>
  <p:clrMapOvr>
    <a:masterClrMapping/>
  </p:clrMapOvr>
  <p:transition spd="slow" advTm="2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3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3810000" cy="3048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" t="4017" r="3720" b="4019"/>
          <a:stretch/>
        </p:blipFill>
        <p:spPr>
          <a:xfrm rot="19871150">
            <a:off x="91069" y="-271388"/>
            <a:ext cx="3588245" cy="352680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348">
            <a:off x="8281978" y="63262"/>
            <a:ext cx="3810000" cy="2857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2385">
            <a:off x="8315504" y="3650613"/>
            <a:ext cx="3810000" cy="2857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8890" y="1142681"/>
            <a:ext cx="6954220" cy="45726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12645310"/>
      </p:ext>
    </p:extLst>
  </p:cSld>
  <p:clrMapOvr>
    <a:masterClrMapping/>
  </p:clrMapOvr>
  <p:transition spd="med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2"/>
          <a:stretch/>
        </p:blipFill>
        <p:spPr>
          <a:xfrm rot="820474">
            <a:off x="9236575" y="114142"/>
            <a:ext cx="2830167" cy="390052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615">
            <a:off x="-110987" y="3771640"/>
            <a:ext cx="3810000" cy="2857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29" r="26066"/>
          <a:stretch/>
        </p:blipFill>
        <p:spPr>
          <a:xfrm rot="20718909">
            <a:off x="499052" y="-96920"/>
            <a:ext cx="2522987" cy="400013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4391">
            <a:off x="8620538" y="4160354"/>
            <a:ext cx="3810000" cy="2857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/>
          <a:stretch/>
        </p:blipFill>
        <p:spPr>
          <a:xfrm rot="5400000">
            <a:off x="2909932" y="1367016"/>
            <a:ext cx="6498853" cy="41421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49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500">
        <p14:switch dir="r"/>
      </p:transition>
    </mc:Choice>
    <mc:Fallback xmlns="">
      <p:transition spd="slow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75">
            <a:off x="8410303" y="4134666"/>
            <a:ext cx="3810000" cy="25336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5150">
            <a:off x="-87589" y="126038"/>
            <a:ext cx="3810000" cy="3048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8175">
            <a:off x="551084" y="2941113"/>
            <a:ext cx="2800722" cy="374817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787">
            <a:off x="8777001" y="-212516"/>
            <a:ext cx="3349931" cy="448526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12268" r="4927" b="10810"/>
          <a:stretch/>
        </p:blipFill>
        <p:spPr>
          <a:xfrm>
            <a:off x="3910473" y="174172"/>
            <a:ext cx="4087419" cy="648298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165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162">
        <p14:shred/>
      </p:transition>
    </mc:Choice>
    <mc:Fallback xmlns="">
      <p:transition spd="slow" advTm="7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057">
            <a:off x="9721654" y="3399471"/>
            <a:ext cx="2542849" cy="340940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5853" r="60435"/>
          <a:stretch/>
        </p:blipFill>
        <p:spPr>
          <a:xfrm rot="20456363">
            <a:off x="233032" y="-524059"/>
            <a:ext cx="2194509" cy="415526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684">
            <a:off x="-352885" y="3988710"/>
            <a:ext cx="3810000" cy="2857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335">
            <a:off x="8625207" y="-465361"/>
            <a:ext cx="4423282" cy="331746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2042" r="1907" b="3039"/>
          <a:stretch/>
        </p:blipFill>
        <p:spPr>
          <a:xfrm rot="16200000">
            <a:off x="2788532" y="1317541"/>
            <a:ext cx="6444597" cy="426987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20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148">
        <p14:vortex dir="r"/>
      </p:transition>
    </mc:Choice>
    <mc:Fallback xmlns="">
      <p:transition spd="slow" advTm="8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4" t="4146" r="29115" b="-4146"/>
          <a:stretch/>
        </p:blipFill>
        <p:spPr>
          <a:xfrm>
            <a:off x="9515062" y="131067"/>
            <a:ext cx="2415920" cy="655506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471">
            <a:off x="-318645" y="3816662"/>
            <a:ext cx="3810000" cy="2857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947">
            <a:off x="-369331" y="-473671"/>
            <a:ext cx="3146777" cy="42113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57" y="908249"/>
            <a:ext cx="6723166" cy="471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934">
        <p14:ripple/>
      </p:transition>
    </mc:Choice>
    <mc:Fallback xmlns="">
      <p:transition spd="slow" advTm="8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45588" y="309489"/>
            <a:ext cx="5458264" cy="5345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560056" y="617087"/>
            <a:ext cx="1106323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</a:rPr>
              <a:t>Après plusieurs années de  bonheur, </a:t>
            </a:r>
          </a:p>
          <a:p>
            <a:pPr algn="ctr"/>
            <a:r>
              <a:rPr lang="fr-FR" sz="6600" b="1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</a:rPr>
              <a:t>ls ont décidé, </a:t>
            </a:r>
          </a:p>
          <a:p>
            <a:pPr algn="ctr"/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</a:rPr>
              <a:t>aujourd’hui,</a:t>
            </a:r>
          </a:p>
          <a:p>
            <a:pPr algn="ctr"/>
            <a:r>
              <a:rPr lang="fr-FR" sz="6600" b="1" dirty="0" smtClean="0">
                <a:solidFill>
                  <a:schemeClr val="accent2">
                    <a:lumMod val="75000"/>
                  </a:schemeClr>
                </a:solidFill>
              </a:rPr>
              <a:t> de se dire OUI !</a:t>
            </a:r>
          </a:p>
        </p:txBody>
      </p:sp>
    </p:spTree>
    <p:extLst>
      <p:ext uri="{BB962C8B-B14F-4D97-AF65-F5344CB8AC3E}">
        <p14:creationId xmlns:p14="http://schemas.microsoft.com/office/powerpoint/2010/main" val="337187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68">
        <p:fade/>
      </p:transition>
    </mc:Choice>
    <mc:Fallback xmlns="">
      <p:transition spd="med" advTm="5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0723">
            <a:off x="231813" y="-411303"/>
            <a:ext cx="3571875" cy="4762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8130">
            <a:off x="8039871" y="-377846"/>
            <a:ext cx="4890951" cy="366821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935">
            <a:off x="8192630" y="3398889"/>
            <a:ext cx="4125658" cy="309424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3866">
            <a:off x="3565" y="3767964"/>
            <a:ext cx="4260257" cy="28492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249" r="17639" b="1227"/>
          <a:stretch/>
        </p:blipFill>
        <p:spPr>
          <a:xfrm>
            <a:off x="3895471" y="256290"/>
            <a:ext cx="4615543" cy="643695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91315448"/>
      </p:ext>
    </p:extLst>
  </p:cSld>
  <p:clrMapOvr>
    <a:masterClrMapping/>
  </p:clrMapOvr>
  <p:transition spd="slow" advTm="7952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" t="22995" r="-580" b="15942"/>
          <a:stretch/>
        </p:blipFill>
        <p:spPr>
          <a:xfrm rot="20245250">
            <a:off x="-637793" y="287782"/>
            <a:ext cx="4597259" cy="28072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9394">
            <a:off x="8222597" y="-482588"/>
            <a:ext cx="4443775" cy="333283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28"/>
          <a:stretch/>
        </p:blipFill>
        <p:spPr>
          <a:xfrm>
            <a:off x="2871582" y="440262"/>
            <a:ext cx="6763027" cy="55391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5354">
            <a:off x="9142034" y="3088096"/>
            <a:ext cx="3410364" cy="456405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2637">
            <a:off x="-244163" y="4028070"/>
            <a:ext cx="3810000" cy="2857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2242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0">
        <p15:prstTrans prst="fracture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7642">
            <a:off x="-166435" y="3128208"/>
            <a:ext cx="3203408" cy="427121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29" y="436988"/>
            <a:ext cx="7533941" cy="565045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5251">
            <a:off x="9412910" y="408369"/>
            <a:ext cx="3629170" cy="272187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0976">
            <a:off x="-96252" y="-118980"/>
            <a:ext cx="2832434" cy="377657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7" r="24575"/>
          <a:stretch/>
        </p:blipFill>
        <p:spPr>
          <a:xfrm rot="21105118">
            <a:off x="9879904" y="3678737"/>
            <a:ext cx="2282868" cy="351877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9357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7" r="45286"/>
          <a:stretch/>
        </p:blipFill>
        <p:spPr>
          <a:xfrm rot="1212701">
            <a:off x="8360933" y="-518407"/>
            <a:ext cx="3043398" cy="510216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930"/>
          <a:stretch/>
        </p:blipFill>
        <p:spPr>
          <a:xfrm rot="631470">
            <a:off x="270293" y="2317954"/>
            <a:ext cx="3579991" cy="495460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8298">
            <a:off x="8216142" y="3931962"/>
            <a:ext cx="3810000" cy="2857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36" t="15188" b="27826"/>
          <a:stretch/>
        </p:blipFill>
        <p:spPr>
          <a:xfrm rot="5400000">
            <a:off x="2727524" y="1822052"/>
            <a:ext cx="6720797" cy="335109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4472">
            <a:off x="-19408" y="144817"/>
            <a:ext cx="4299100" cy="28751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612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"/>
    </mc:Choice>
    <mc:Fallback xmlns=""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11234" y="2429692"/>
            <a:ext cx="8530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 smtClean="0">
                <a:solidFill>
                  <a:schemeClr val="accent2">
                    <a:lumMod val="75000"/>
                  </a:schemeClr>
                </a:solidFill>
              </a:rPr>
              <a:t>Ils se sont rencontrés…</a:t>
            </a:r>
            <a:endParaRPr lang="fr-FR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90057" y="3353022"/>
            <a:ext cx="8046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accent2">
                    <a:lumMod val="75000"/>
                  </a:schemeClr>
                </a:solidFill>
              </a:rPr>
              <a:t>… et ne se sont plus quittés</a:t>
            </a:r>
          </a:p>
          <a:p>
            <a:endParaRPr lang="fr-FR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118627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6" y="217698"/>
            <a:ext cx="4282397" cy="643002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16" y="198783"/>
            <a:ext cx="4836705" cy="644894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3378" r="3751" b="4339"/>
          <a:stretch/>
        </p:blipFill>
        <p:spPr>
          <a:xfrm>
            <a:off x="4113951" y="1483445"/>
            <a:ext cx="3735978" cy="376210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Cœur 5"/>
          <p:cNvSpPr/>
          <p:nvPr/>
        </p:nvSpPr>
        <p:spPr>
          <a:xfrm>
            <a:off x="5442791" y="291428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Cœur 6"/>
          <p:cNvSpPr/>
          <p:nvPr/>
        </p:nvSpPr>
        <p:spPr>
          <a:xfrm>
            <a:off x="5442791" y="5639124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667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763">
        <p15:prstTrans prst="fallOver"/>
      </p:transition>
    </mc:Choice>
    <mc:Fallback xmlns="">
      <p:transition spd="slow" advTm="67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3" y="728870"/>
            <a:ext cx="11188313" cy="537272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Cœur 3"/>
          <p:cNvSpPr/>
          <p:nvPr/>
        </p:nvSpPr>
        <p:spPr>
          <a:xfrm>
            <a:off x="0" y="13252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œur 4"/>
          <p:cNvSpPr/>
          <p:nvPr/>
        </p:nvSpPr>
        <p:spPr>
          <a:xfrm>
            <a:off x="11428583" y="6101591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472162"/>
      </p:ext>
    </p:extLst>
  </p:cSld>
  <p:clrMapOvr>
    <a:masterClrMapping/>
  </p:clrMapOvr>
  <p:transition spd="slow" advTm="59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2" y="218802"/>
            <a:ext cx="3853544" cy="289015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Ellipse 3"/>
          <p:cNvSpPr/>
          <p:nvPr/>
        </p:nvSpPr>
        <p:spPr>
          <a:xfrm rot="367753">
            <a:off x="4779918" y="1952386"/>
            <a:ext cx="2782388" cy="259950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08" y="218803"/>
            <a:ext cx="3801291" cy="285096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6" y="3580856"/>
            <a:ext cx="3810000" cy="2857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" b="3846"/>
          <a:stretch/>
        </p:blipFill>
        <p:spPr>
          <a:xfrm>
            <a:off x="8098971" y="3499213"/>
            <a:ext cx="3788228" cy="293914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643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950">
        <p:circle/>
      </p:transition>
    </mc:Choice>
    <mc:Fallback xmlns="">
      <p:transition spd="slow" advTm="159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158386"/>
            <a:ext cx="4143103" cy="310732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27" y="3579224"/>
            <a:ext cx="4245426" cy="318407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" r="9985"/>
          <a:stretch/>
        </p:blipFill>
        <p:spPr>
          <a:xfrm>
            <a:off x="8131628" y="187423"/>
            <a:ext cx="3886201" cy="307829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5" name="Cœur 4"/>
          <p:cNvSpPr/>
          <p:nvPr/>
        </p:nvSpPr>
        <p:spPr>
          <a:xfrm>
            <a:off x="1599660" y="4813450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œur 5"/>
          <p:cNvSpPr/>
          <p:nvPr/>
        </p:nvSpPr>
        <p:spPr>
          <a:xfrm>
            <a:off x="5826414" y="1063839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Cœur 6"/>
          <p:cNvSpPr/>
          <p:nvPr/>
        </p:nvSpPr>
        <p:spPr>
          <a:xfrm>
            <a:off x="9968408" y="4813450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480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54">
        <p15:prstTrans prst="crush"/>
      </p:transition>
    </mc:Choice>
    <mc:Fallback xmlns="">
      <p:transition spd="slow" advTm="8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5"/>
          <a:stretch/>
        </p:blipFill>
        <p:spPr>
          <a:xfrm>
            <a:off x="360914" y="457201"/>
            <a:ext cx="4582147" cy="580071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2"/>
          <a:stretch/>
        </p:blipFill>
        <p:spPr>
          <a:xfrm>
            <a:off x="7063409" y="457201"/>
            <a:ext cx="4644887" cy="583640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17198361"/>
      </p:ext>
    </p:extLst>
  </p:cSld>
  <p:clrMapOvr>
    <a:masterClrMapping/>
  </p:clrMapOvr>
  <p:transition spd="slow" advTm="798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70" y="143953"/>
            <a:ext cx="4932273" cy="657636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992796" y="119269"/>
            <a:ext cx="3188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 smtClean="0">
                <a:solidFill>
                  <a:schemeClr val="accent2">
                    <a:lumMod val="75000"/>
                  </a:schemeClr>
                </a:solidFill>
                <a:latin typeface="Edwardian Script ITC" panose="030303020407070D0804" pitchFamily="66" charset="0"/>
              </a:rPr>
              <a:t>Pauline</a:t>
            </a:r>
            <a:endParaRPr lang="fr-FR" sz="7200" b="1" dirty="0">
              <a:solidFill>
                <a:schemeClr val="accent2">
                  <a:lumMod val="75000"/>
                </a:schemeClr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6067" y="1261190"/>
            <a:ext cx="616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1990</a:t>
            </a: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1986" y="1836138"/>
            <a:ext cx="6347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accent2">
                    <a:lumMod val="75000"/>
                  </a:schemeClr>
                </a:solidFill>
              </a:rPr>
              <a:t>Négociations </a:t>
            </a:r>
            <a:r>
              <a:rPr lang="fr-FR" u="sng" dirty="0">
                <a:solidFill>
                  <a:schemeClr val="accent2">
                    <a:lumMod val="75000"/>
                  </a:schemeClr>
                </a:solidFill>
              </a:rPr>
              <a:t>Est-Ouest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: le président George Bush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propose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de réduire les forces américaines basées en Europe centrale et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orientale,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2522" y="3015299"/>
            <a:ext cx="564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fr-FR" u="sng" dirty="0" smtClean="0">
                <a:solidFill>
                  <a:schemeClr val="accent2">
                    <a:lumMod val="75000"/>
                  </a:schemeClr>
                </a:solidFill>
              </a:rPr>
              <a:t>eptembre-fin </a:t>
            </a:r>
            <a:r>
              <a:rPr lang="fr-FR" u="sng" dirty="0">
                <a:solidFill>
                  <a:schemeClr val="accent2">
                    <a:lumMod val="75000"/>
                  </a:schemeClr>
                </a:solidFill>
              </a:rPr>
              <a:t>octobre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: premières élections législatives multipartistes </a:t>
            </a:r>
            <a:r>
              <a:rPr lang="fr-FR">
                <a:solidFill>
                  <a:schemeClr val="accent2">
                    <a:lumMod val="75000"/>
                  </a:schemeClr>
                </a:solidFill>
              </a:rPr>
              <a:t>au </a:t>
            </a:r>
            <a:r>
              <a:rPr lang="fr-FR" smtClean="0">
                <a:solidFill>
                  <a:schemeClr val="accent2">
                    <a:lumMod val="75000"/>
                  </a:schemeClr>
                </a:solidFill>
              </a:rPr>
              <a:t>Gabon,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1986" y="3914146"/>
            <a:ext cx="5606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accent2">
                    <a:lumMod val="75000"/>
                  </a:schemeClr>
                </a:solidFill>
              </a:rPr>
              <a:t>Union soviétique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: ouverture du premier « McDonald's » à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Moscou,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6067" y="4812993"/>
            <a:ext cx="5446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u="sng" dirty="0" smtClean="0">
                <a:solidFill>
                  <a:schemeClr val="accent2">
                    <a:lumMod val="75000"/>
                  </a:schemeClr>
                </a:solidFill>
              </a:rPr>
              <a:t>31 janvier 1990: </a:t>
            </a:r>
          </a:p>
          <a:p>
            <a:pPr algn="ctr"/>
            <a:r>
              <a:rPr lang="fr-FR" sz="3600" dirty="0" smtClean="0">
                <a:solidFill>
                  <a:schemeClr val="accent2">
                    <a:lumMod val="75000"/>
                  </a:schemeClr>
                </a:solidFill>
              </a:rPr>
              <a:t> Naissance de Pauline FABRE !!!</a:t>
            </a:r>
            <a:endParaRPr lang="fr-FR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28677"/>
      </p:ext>
    </p:extLst>
  </p:cSld>
  <p:clrMapOvr>
    <a:masterClrMapping/>
  </p:clrMapOvr>
  <p:transition spd="slow" advTm="2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0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992777"/>
            <a:ext cx="5753100" cy="431482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80" y="326571"/>
            <a:ext cx="4592003" cy="612267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782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59">
        <p:fade/>
      </p:transition>
    </mc:Choice>
    <mc:Fallback xmlns="">
      <p:transition spd="med" advTm="6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08" y="314065"/>
            <a:ext cx="4672862" cy="6256551"/>
          </a:xfrm>
          <a:prstGeom prst="rect">
            <a:avLst/>
          </a:prstGeom>
        </p:spPr>
      </p:pic>
      <p:sp>
        <p:nvSpPr>
          <p:cNvPr id="3" name="Cœur 2"/>
          <p:cNvSpPr/>
          <p:nvPr/>
        </p:nvSpPr>
        <p:spPr>
          <a:xfrm>
            <a:off x="2209083" y="2726722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Cœur 3"/>
          <p:cNvSpPr/>
          <p:nvPr/>
        </p:nvSpPr>
        <p:spPr>
          <a:xfrm>
            <a:off x="11115996" y="5804900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œur 4"/>
          <p:cNvSpPr/>
          <p:nvPr/>
        </p:nvSpPr>
        <p:spPr>
          <a:xfrm>
            <a:off x="353956" y="426981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œur 5"/>
          <p:cNvSpPr/>
          <p:nvPr/>
        </p:nvSpPr>
        <p:spPr>
          <a:xfrm>
            <a:off x="353955" y="5804900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Cœur 6"/>
          <p:cNvSpPr/>
          <p:nvPr/>
        </p:nvSpPr>
        <p:spPr>
          <a:xfrm>
            <a:off x="9260869" y="2726722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Cœur 7"/>
          <p:cNvSpPr/>
          <p:nvPr/>
        </p:nvSpPr>
        <p:spPr>
          <a:xfrm>
            <a:off x="11287000" y="138344"/>
            <a:ext cx="763417" cy="7156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2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976">
        <p:blinds dir="vert"/>
      </p:transition>
    </mc:Choice>
    <mc:Fallback xmlns="">
      <p:transition spd="slow" advTm="497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5058"/>
            <a:ext cx="5743303" cy="430747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31" y="238397"/>
            <a:ext cx="4267200" cy="64008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913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129">
        <p14:vortex dir="r"/>
      </p:transition>
    </mc:Choice>
    <mc:Fallback xmlns="">
      <p:transition spd="slow" advTm="51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11" y="506553"/>
            <a:ext cx="5104731" cy="589249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770708" y="731520"/>
            <a:ext cx="47156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accent2">
                    <a:lumMod val="75000"/>
                  </a:schemeClr>
                </a:solidFill>
              </a:rPr>
              <a:t>Et puis arriva </a:t>
            </a:r>
          </a:p>
          <a:p>
            <a:r>
              <a:rPr lang="fr-FR" sz="4400" dirty="0" smtClean="0">
                <a:solidFill>
                  <a:schemeClr val="accent2">
                    <a:lumMod val="75000"/>
                  </a:schemeClr>
                </a:solidFill>
              </a:rPr>
              <a:t>leur premier </a:t>
            </a:r>
          </a:p>
          <a:p>
            <a:r>
              <a:rPr lang="fr-FR" sz="4400" dirty="0" smtClean="0">
                <a:solidFill>
                  <a:schemeClr val="accent2">
                    <a:lumMod val="75000"/>
                  </a:schemeClr>
                </a:solidFill>
              </a:rPr>
              <a:t>enfant !</a:t>
            </a:r>
            <a:endParaRPr lang="fr-FR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66206" y="3788228"/>
            <a:ext cx="4820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smtClean="0">
                <a:solidFill>
                  <a:schemeClr val="accent2">
                    <a:lumMod val="75000"/>
                  </a:schemeClr>
                </a:solidFill>
              </a:rPr>
              <a:t>Fripounet !</a:t>
            </a:r>
            <a:endParaRPr lang="fr-FR" sz="8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56293"/>
      </p:ext>
    </p:extLst>
  </p:cSld>
  <p:clrMapOvr>
    <a:masterClrMapping/>
  </p:clrMapOvr>
  <p:transition spd="slow" advTm="598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3" y="555707"/>
            <a:ext cx="11455108" cy="572755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3" name="Cœur 2"/>
          <p:cNvSpPr/>
          <p:nvPr/>
        </p:nvSpPr>
        <p:spPr>
          <a:xfrm>
            <a:off x="44826" y="0"/>
            <a:ext cx="351397" cy="36923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Cœur 3"/>
          <p:cNvSpPr/>
          <p:nvPr/>
        </p:nvSpPr>
        <p:spPr>
          <a:xfrm>
            <a:off x="11795723" y="6469730"/>
            <a:ext cx="351397" cy="36923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œur 4"/>
          <p:cNvSpPr/>
          <p:nvPr/>
        </p:nvSpPr>
        <p:spPr>
          <a:xfrm>
            <a:off x="11795723" y="0"/>
            <a:ext cx="351397" cy="36923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œur 5"/>
          <p:cNvSpPr/>
          <p:nvPr/>
        </p:nvSpPr>
        <p:spPr>
          <a:xfrm>
            <a:off x="34606" y="6469730"/>
            <a:ext cx="351397" cy="36923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90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66">
        <p15:prstTrans prst="curtains"/>
      </p:transition>
    </mc:Choice>
    <mc:Fallback xmlns="">
      <p:transition spd="slow" advTm="50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795">
            <a:off x="8978112" y="3234357"/>
            <a:ext cx="3571875" cy="4762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105">
            <a:off x="235835" y="2757370"/>
            <a:ext cx="3064164" cy="408555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t="893" r="30667" b="-893"/>
          <a:stretch/>
        </p:blipFill>
        <p:spPr>
          <a:xfrm rot="19961565">
            <a:off x="200501" y="-658295"/>
            <a:ext cx="3134831" cy="376342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95"/>
          <a:stretch/>
        </p:blipFill>
        <p:spPr>
          <a:xfrm rot="4754409">
            <a:off x="8753633" y="-409453"/>
            <a:ext cx="3048000" cy="394583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9018" y="-226556"/>
            <a:ext cx="4188056" cy="659523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8" name="Étoile à 5 branches 7"/>
          <p:cNvSpPr/>
          <p:nvPr/>
        </p:nvSpPr>
        <p:spPr>
          <a:xfrm>
            <a:off x="5742591" y="4033381"/>
            <a:ext cx="1041321" cy="10189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5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500">
        <p14:warp dir="in"/>
      </p:transition>
    </mc:Choice>
    <mc:Fallback xmlns="">
      <p:transition spd="slow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599">
            <a:off x="9572337" y="117705"/>
            <a:ext cx="2417551" cy="181316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924">
            <a:off x="-448754" y="3785181"/>
            <a:ext cx="3592550" cy="479006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0717">
            <a:off x="-266769" y="189659"/>
            <a:ext cx="3442148" cy="258161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740">
            <a:off x="8870425" y="2044342"/>
            <a:ext cx="3459646" cy="461286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1907" y="3465"/>
            <a:ext cx="4600551" cy="685388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785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500">
        <p14:glitter pattern="hexagon"/>
      </p:transition>
    </mc:Choice>
    <mc:Fallback xmlns="">
      <p:transition spd="slow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612">
            <a:off x="-843686" y="3305001"/>
            <a:ext cx="5076908" cy="396529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0" y="-254065"/>
            <a:ext cx="5100720" cy="382554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52" y="806"/>
            <a:ext cx="5494160" cy="423989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963">
            <a:off x="8174264" y="3896140"/>
            <a:ext cx="4673600" cy="35052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6908"/>
          <a:stretch/>
        </p:blipFill>
        <p:spPr>
          <a:xfrm>
            <a:off x="2898502" y="1310634"/>
            <a:ext cx="6492902" cy="554736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06" y="-618759"/>
            <a:ext cx="3036618" cy="227746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25738281"/>
      </p:ext>
    </p:extLst>
  </p:cSld>
  <p:clrMapOvr>
    <a:masterClrMapping/>
  </p:clrMapOvr>
  <p:transition spd="slow" advTm="801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1822">
            <a:off x="-756076" y="1027349"/>
            <a:ext cx="5602309" cy="372903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355">
            <a:off x="7720492" y="298792"/>
            <a:ext cx="5191579" cy="389368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2133" r="15742"/>
          <a:stretch/>
        </p:blipFill>
        <p:spPr>
          <a:xfrm rot="19797052">
            <a:off x="8259787" y="3207300"/>
            <a:ext cx="4139496" cy="411300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62" y="0"/>
            <a:ext cx="5143500" cy="6858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240">
            <a:off x="-75541" y="3698653"/>
            <a:ext cx="4403035" cy="4403035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4541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00">
        <p:circle/>
      </p:transition>
    </mc:Choice>
    <mc:Fallback xmlns="">
      <p:transition spd="slow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31772">
            <a:off x="8441634" y="2910072"/>
            <a:ext cx="5195680" cy="389676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1" y="-753093"/>
            <a:ext cx="3297400" cy="439653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5988" y="-397280"/>
            <a:ext cx="2383681" cy="317824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6" b="15508"/>
          <a:stretch/>
        </p:blipFill>
        <p:spPr>
          <a:xfrm rot="19947495">
            <a:off x="-213056" y="3930143"/>
            <a:ext cx="3163939" cy="280143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14710" r="10095"/>
          <a:stretch/>
        </p:blipFill>
        <p:spPr>
          <a:xfrm>
            <a:off x="2549827" y="359699"/>
            <a:ext cx="7220163" cy="599537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415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4">
        <p15:prstTrans prst="wind"/>
      </p:transition>
    </mc:Choice>
    <mc:Fallback xmlns="">
      <p:transition spd="slow" advTm="80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16" y="286360"/>
            <a:ext cx="4684473" cy="624596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712">
            <a:off x="564024" y="71389"/>
            <a:ext cx="2653724" cy="353829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734">
            <a:off x="9102113" y="3306871"/>
            <a:ext cx="2672741" cy="356365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4070">
            <a:off x="8266993" y="125913"/>
            <a:ext cx="3841500" cy="288112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478">
            <a:off x="-368252" y="3469698"/>
            <a:ext cx="4130211" cy="309765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987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150</Words>
  <Application>Microsoft Office PowerPoint</Application>
  <PresentationFormat>Grand écran</PresentationFormat>
  <Paragraphs>28</Paragraphs>
  <Slides>34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Angsana New</vt:lpstr>
      <vt:lpstr>Arial</vt:lpstr>
      <vt:lpstr>Calibri</vt:lpstr>
      <vt:lpstr>Calibri Light</vt:lpstr>
      <vt:lpstr>Edwardian Script ITC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Pierre-Antoine CZUDAKIEWICZ</dc:creator>
  <cp:lastModifiedBy>Pierre-Antoine CZUDAKIEWICZ</cp:lastModifiedBy>
  <cp:revision>122</cp:revision>
  <dcterms:created xsi:type="dcterms:W3CDTF">2013-06-29T17:28:52Z</dcterms:created>
  <dcterms:modified xsi:type="dcterms:W3CDTF">2013-07-13T18:48:36Z</dcterms:modified>
</cp:coreProperties>
</file>