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6" r:id="rId3"/>
    <p:sldId id="257" r:id="rId4"/>
  </p:sldIdLst>
  <p:sldSz cx="6858000" cy="9144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87" autoAdjust="0"/>
    <p:restoredTop sz="94726" autoAdjust="0"/>
  </p:normalViewPr>
  <p:slideViewPr>
    <p:cSldViewPr>
      <p:cViewPr>
        <p:scale>
          <a:sx n="75" d="100"/>
          <a:sy n="75" d="100"/>
        </p:scale>
        <p:origin x="-3102" y="66"/>
      </p:cViewPr>
      <p:guideLst>
        <p:guide orient="horz" pos="2880"/>
        <p:guide pos="216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14350" y="2840568"/>
            <a:ext cx="5829300" cy="1960033"/>
          </a:xfrm>
        </p:spPr>
        <p:txBody>
          <a:bodyPr/>
          <a:lstStyle/>
          <a:p>
            <a:r>
              <a:rPr lang="fr-FR" smtClean="0"/>
              <a:t>Modifiez le style du titre</a:t>
            </a:r>
            <a:endParaRPr lang="fr-FR"/>
          </a:p>
        </p:txBody>
      </p:sp>
      <p:sp>
        <p:nvSpPr>
          <p:cNvPr id="3" name="Sous-titr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51920BF2-8A29-40EE-B55D-491ED8B90AFF}" type="datetimeFigureOut">
              <a:rPr lang="fr-FR" smtClean="0"/>
              <a:pPr/>
              <a:t>27/06/2013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B9F8513-76F3-402B-9EC4-B0CE9A64D9EB}" type="slidenum">
              <a:rPr lang="fr-FR" smtClean="0"/>
              <a:pPr/>
              <a:t>‹N°›</a:t>
            </a:fld>
            <a:endParaRPr lang="fr-FR"/>
          </a:p>
        </p:txBody>
      </p:sp>
    </p:spTree>
    <p:extLst>
      <p:ext uri="{BB962C8B-B14F-4D97-AF65-F5344CB8AC3E}">
        <p14:creationId xmlns="" xmlns:p14="http://schemas.microsoft.com/office/powerpoint/2010/main" val="1533536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1920BF2-8A29-40EE-B55D-491ED8B90AFF}" type="datetimeFigureOut">
              <a:rPr lang="fr-FR" smtClean="0"/>
              <a:pPr/>
              <a:t>27/06/2013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B9F8513-76F3-402B-9EC4-B0CE9A64D9EB}" type="slidenum">
              <a:rPr lang="fr-FR" smtClean="0"/>
              <a:pPr/>
              <a:t>‹N°›</a:t>
            </a:fld>
            <a:endParaRPr lang="fr-FR"/>
          </a:p>
        </p:txBody>
      </p:sp>
    </p:spTree>
    <p:extLst>
      <p:ext uri="{BB962C8B-B14F-4D97-AF65-F5344CB8AC3E}">
        <p14:creationId xmlns="" xmlns:p14="http://schemas.microsoft.com/office/powerpoint/2010/main" val="3625631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972050" y="366185"/>
            <a:ext cx="1543050" cy="7802033"/>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342900" y="366185"/>
            <a:ext cx="4514850" cy="7802033"/>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1920BF2-8A29-40EE-B55D-491ED8B90AFF}" type="datetimeFigureOut">
              <a:rPr lang="fr-FR" smtClean="0"/>
              <a:pPr/>
              <a:t>27/06/2013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B9F8513-76F3-402B-9EC4-B0CE9A64D9EB}" type="slidenum">
              <a:rPr lang="fr-FR" smtClean="0"/>
              <a:pPr/>
              <a:t>‹N°›</a:t>
            </a:fld>
            <a:endParaRPr lang="fr-FR"/>
          </a:p>
        </p:txBody>
      </p:sp>
    </p:spTree>
    <p:extLst>
      <p:ext uri="{BB962C8B-B14F-4D97-AF65-F5344CB8AC3E}">
        <p14:creationId xmlns="" xmlns:p14="http://schemas.microsoft.com/office/powerpoint/2010/main" val="2578399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1920BF2-8A29-40EE-B55D-491ED8B90AFF}" type="datetimeFigureOut">
              <a:rPr lang="fr-FR" smtClean="0"/>
              <a:pPr/>
              <a:t>27/06/2013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B9F8513-76F3-402B-9EC4-B0CE9A64D9EB}" type="slidenum">
              <a:rPr lang="fr-FR" smtClean="0"/>
              <a:pPr/>
              <a:t>‹N°›</a:t>
            </a:fld>
            <a:endParaRPr lang="fr-FR"/>
          </a:p>
        </p:txBody>
      </p:sp>
    </p:spTree>
    <p:extLst>
      <p:ext uri="{BB962C8B-B14F-4D97-AF65-F5344CB8AC3E}">
        <p14:creationId xmlns="" xmlns:p14="http://schemas.microsoft.com/office/powerpoint/2010/main" val="3931366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41735" y="5875867"/>
            <a:ext cx="5829300" cy="1816100"/>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51920BF2-8A29-40EE-B55D-491ED8B90AFF}" type="datetimeFigureOut">
              <a:rPr lang="fr-FR" smtClean="0"/>
              <a:pPr/>
              <a:t>27/06/2013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B9F8513-76F3-402B-9EC4-B0CE9A64D9EB}" type="slidenum">
              <a:rPr lang="fr-FR" smtClean="0"/>
              <a:pPr/>
              <a:t>‹N°›</a:t>
            </a:fld>
            <a:endParaRPr lang="fr-FR"/>
          </a:p>
        </p:txBody>
      </p:sp>
    </p:spTree>
    <p:extLst>
      <p:ext uri="{BB962C8B-B14F-4D97-AF65-F5344CB8AC3E}">
        <p14:creationId xmlns="" xmlns:p14="http://schemas.microsoft.com/office/powerpoint/2010/main" val="2490746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51920BF2-8A29-40EE-B55D-491ED8B90AFF}" type="datetimeFigureOut">
              <a:rPr lang="fr-FR" smtClean="0"/>
              <a:pPr/>
              <a:t>27/06/2013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B9F8513-76F3-402B-9EC4-B0CE9A64D9EB}" type="slidenum">
              <a:rPr lang="fr-FR" smtClean="0"/>
              <a:pPr/>
              <a:t>‹N°›</a:t>
            </a:fld>
            <a:endParaRPr lang="fr-FR"/>
          </a:p>
        </p:txBody>
      </p:sp>
    </p:spTree>
    <p:extLst>
      <p:ext uri="{BB962C8B-B14F-4D97-AF65-F5344CB8AC3E}">
        <p14:creationId xmlns="" xmlns:p14="http://schemas.microsoft.com/office/powerpoint/2010/main" val="1762534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51920BF2-8A29-40EE-B55D-491ED8B90AFF}" type="datetimeFigureOut">
              <a:rPr lang="fr-FR" smtClean="0"/>
              <a:pPr/>
              <a:t>27/06/2013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B9F8513-76F3-402B-9EC4-B0CE9A64D9EB}" type="slidenum">
              <a:rPr lang="fr-FR" smtClean="0"/>
              <a:pPr/>
              <a:t>‹N°›</a:t>
            </a:fld>
            <a:endParaRPr lang="fr-FR"/>
          </a:p>
        </p:txBody>
      </p:sp>
    </p:spTree>
    <p:extLst>
      <p:ext uri="{BB962C8B-B14F-4D97-AF65-F5344CB8AC3E}">
        <p14:creationId xmlns="" xmlns:p14="http://schemas.microsoft.com/office/powerpoint/2010/main" val="26249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51920BF2-8A29-40EE-B55D-491ED8B90AFF}" type="datetimeFigureOut">
              <a:rPr lang="fr-FR" smtClean="0"/>
              <a:pPr/>
              <a:t>27/06/2013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B9F8513-76F3-402B-9EC4-B0CE9A64D9EB}" type="slidenum">
              <a:rPr lang="fr-FR" smtClean="0"/>
              <a:pPr/>
              <a:t>‹N°›</a:t>
            </a:fld>
            <a:endParaRPr lang="fr-FR"/>
          </a:p>
        </p:txBody>
      </p:sp>
    </p:spTree>
    <p:extLst>
      <p:ext uri="{BB962C8B-B14F-4D97-AF65-F5344CB8AC3E}">
        <p14:creationId xmlns="" xmlns:p14="http://schemas.microsoft.com/office/powerpoint/2010/main" val="1467642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1920BF2-8A29-40EE-B55D-491ED8B90AFF}" type="datetimeFigureOut">
              <a:rPr lang="fr-FR" smtClean="0"/>
              <a:pPr/>
              <a:t>27/06/2013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B9F8513-76F3-402B-9EC4-B0CE9A64D9EB}" type="slidenum">
              <a:rPr lang="fr-FR" smtClean="0"/>
              <a:pPr/>
              <a:t>‹N°›</a:t>
            </a:fld>
            <a:endParaRPr lang="fr-FR"/>
          </a:p>
        </p:txBody>
      </p:sp>
    </p:spTree>
    <p:extLst>
      <p:ext uri="{BB962C8B-B14F-4D97-AF65-F5344CB8AC3E}">
        <p14:creationId xmlns="" xmlns:p14="http://schemas.microsoft.com/office/powerpoint/2010/main" val="2555132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42900" y="364067"/>
            <a:ext cx="2256235" cy="154940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51920BF2-8A29-40EE-B55D-491ED8B90AFF}" type="datetimeFigureOut">
              <a:rPr lang="fr-FR" smtClean="0"/>
              <a:pPr/>
              <a:t>27/06/2013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B9F8513-76F3-402B-9EC4-B0CE9A64D9EB}" type="slidenum">
              <a:rPr lang="fr-FR" smtClean="0"/>
              <a:pPr/>
              <a:t>‹N°›</a:t>
            </a:fld>
            <a:endParaRPr lang="fr-FR"/>
          </a:p>
        </p:txBody>
      </p:sp>
    </p:spTree>
    <p:extLst>
      <p:ext uri="{BB962C8B-B14F-4D97-AF65-F5344CB8AC3E}">
        <p14:creationId xmlns="" xmlns:p14="http://schemas.microsoft.com/office/powerpoint/2010/main" val="2199423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344216" y="6400800"/>
            <a:ext cx="4114800" cy="755651"/>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51920BF2-8A29-40EE-B55D-491ED8B90AFF}" type="datetimeFigureOut">
              <a:rPr lang="fr-FR" smtClean="0"/>
              <a:pPr/>
              <a:t>27/06/2013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B9F8513-76F3-402B-9EC4-B0CE9A64D9EB}" type="slidenum">
              <a:rPr lang="fr-FR" smtClean="0"/>
              <a:pPr/>
              <a:t>‹N°›</a:t>
            </a:fld>
            <a:endParaRPr lang="fr-FR"/>
          </a:p>
        </p:txBody>
      </p:sp>
    </p:spTree>
    <p:extLst>
      <p:ext uri="{BB962C8B-B14F-4D97-AF65-F5344CB8AC3E}">
        <p14:creationId xmlns="" xmlns:p14="http://schemas.microsoft.com/office/powerpoint/2010/main" val="83314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51920BF2-8A29-40EE-B55D-491ED8B90AFF}" type="datetimeFigureOut">
              <a:rPr lang="fr-FR" smtClean="0"/>
              <a:pPr/>
              <a:t>27/06/2013</a:t>
            </a:fld>
            <a:endParaRPr lang="fr-FR"/>
          </a:p>
        </p:txBody>
      </p:sp>
      <p:sp>
        <p:nvSpPr>
          <p:cNvPr id="5" name="Espace réservé du pied de page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2B9F8513-76F3-402B-9EC4-B0CE9A64D9EB}" type="slidenum">
              <a:rPr lang="fr-FR" smtClean="0"/>
              <a:pPr/>
              <a:t>‹N°›</a:t>
            </a:fld>
            <a:endParaRPr lang="fr-FR"/>
          </a:p>
        </p:txBody>
      </p:sp>
    </p:spTree>
    <p:extLst>
      <p:ext uri="{BB962C8B-B14F-4D97-AF65-F5344CB8AC3E}">
        <p14:creationId xmlns="" xmlns:p14="http://schemas.microsoft.com/office/powerpoint/2010/main" val="19726350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7000" r="-57000"/>
          </a:stretch>
        </a:blipFill>
        <a:effectLst/>
      </p:bgPr>
    </p:bg>
    <p:spTree>
      <p:nvGrpSpPr>
        <p:cNvPr id="1" name=""/>
        <p:cNvGrpSpPr/>
        <p:nvPr/>
      </p:nvGrpSpPr>
      <p:grpSpPr>
        <a:xfrm>
          <a:off x="0" y="0"/>
          <a:ext cx="0" cy="0"/>
          <a:chOff x="0" y="0"/>
          <a:chExt cx="0" cy="0"/>
        </a:xfrm>
      </p:grpSpPr>
      <p:sp>
        <p:nvSpPr>
          <p:cNvPr id="2" name="ZoneTexte 1"/>
          <p:cNvSpPr txBox="1"/>
          <p:nvPr/>
        </p:nvSpPr>
        <p:spPr>
          <a:xfrm>
            <a:off x="692696" y="611560"/>
            <a:ext cx="5400600" cy="3170099"/>
          </a:xfrm>
          <a:prstGeom prst="rect">
            <a:avLst/>
          </a:prstGeom>
          <a:noFill/>
        </p:spPr>
        <p:txBody>
          <a:bodyPr wrap="square" rtlCol="0">
            <a:spAutoFit/>
          </a:bodyPr>
          <a:lstStyle/>
          <a:p>
            <a:pPr algn="ctr"/>
            <a:r>
              <a:rPr lang="fr-FR"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Perpetua Titling MT" pitchFamily="18" charset="0"/>
              </a:rPr>
              <a:t>Apogée Métallique</a:t>
            </a:r>
          </a:p>
          <a:p>
            <a:pPr algn="ctr"/>
            <a:endParaRPr lang="fr-FR" sz="2400" b="1" dirty="0" smtClean="0">
              <a:latin typeface="Perpetua Titling MT" pitchFamily="18" charset="0"/>
            </a:endParaRPr>
          </a:p>
          <a:p>
            <a:pPr algn="ctr"/>
            <a:r>
              <a:rPr lang="fr-F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Perpetua" pitchFamily="18" charset="0"/>
              </a:rPr>
              <a:t>Ou l’histoire extraordinaire, autant qu’improbable, d’un homme qui voulait unifier les Gardiens pour vaincre l’ennemi séculaire et redonner à l’Ordre du Saint Bouclier ses lettres de noblesse en se lançant dans une quête insensée : </a:t>
            </a:r>
          </a:p>
          <a:p>
            <a:pPr algn="ctr"/>
            <a:r>
              <a:rPr lang="fr-F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Perpetua" pitchFamily="18" charset="0"/>
              </a:rPr>
              <a:t>Remporter le Choc des Héros et mettre la main sur le Bouclier Doré</a:t>
            </a:r>
            <a:endParaRPr lang="fr-FR"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Perpetua" pitchFamily="18" charset="0"/>
            </a:endParaRPr>
          </a:p>
        </p:txBody>
      </p:sp>
      <p:sp>
        <p:nvSpPr>
          <p:cNvPr id="3" name="ZoneTexte 2"/>
          <p:cNvSpPr txBox="1"/>
          <p:nvPr/>
        </p:nvSpPr>
        <p:spPr>
          <a:xfrm>
            <a:off x="692696" y="4499992"/>
            <a:ext cx="5472608" cy="3170099"/>
          </a:xfrm>
          <a:prstGeom prst="rect">
            <a:avLst/>
          </a:prstGeom>
          <a:noFill/>
        </p:spPr>
        <p:txBody>
          <a:bodyPr wrap="square" rtlCol="0">
            <a:spAutoFit/>
          </a:bodyPr>
          <a:lstStyle/>
          <a:p>
            <a:pPr algn="ctr"/>
            <a:r>
              <a:rPr lang="fr-F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Perpetua" pitchFamily="18" charset="0"/>
              </a:rPr>
              <a:t>ICEBERG avait passé de longues et interminables années à élaborer et peaufiner son plan. A dire vrai, il n’avait rien branlé au cours des deux dernières décennies et ne devait sa renommée qu’au respect poli qu’inspirait son âge avancé.</a:t>
            </a:r>
          </a:p>
          <a:p>
            <a:pPr algn="ctr"/>
            <a:endParaRPr lang="fr-F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Perpetua" pitchFamily="18" charset="0"/>
            </a:endParaRPr>
          </a:p>
          <a:p>
            <a:pPr algn="ctr"/>
            <a:r>
              <a:rPr lang="fr-F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Perpetua" pitchFamily="18" charset="0"/>
              </a:rPr>
              <a:t>Mais cette fois, il n’avait pas fait les choses à moitié et pour inscrire la légende des Gardiens dans l’inaltérable marbre de l’Histoire, il s’était entouré des plus fameux représentants de l’Ordre…</a:t>
            </a:r>
            <a:endParaRPr lang="fr-FR"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Perpetua" pitchFamily="18" charset="0"/>
            </a:endParaRPr>
          </a:p>
        </p:txBody>
      </p:sp>
    </p:spTree>
    <p:extLst>
      <p:ext uri="{BB962C8B-B14F-4D97-AF65-F5344CB8AC3E}">
        <p14:creationId xmlns="" xmlns:p14="http://schemas.microsoft.com/office/powerpoint/2010/main" val="1423661208"/>
      </p:ext>
    </p:extLst>
  </p:cSld>
  <p:clrMapOvr>
    <a:masterClrMapping/>
  </p:clrMapOvr>
  <p:transition>
    <p:spli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6632" y="107504"/>
            <a:ext cx="6624736" cy="9001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ZoneTexte 4"/>
          <p:cNvSpPr txBox="1"/>
          <p:nvPr/>
        </p:nvSpPr>
        <p:spPr>
          <a:xfrm>
            <a:off x="2924944" y="2121001"/>
            <a:ext cx="1008112" cy="369332"/>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fr-FR" dirty="0" smtClean="0">
                <a:solidFill>
                  <a:schemeClr val="bg1"/>
                </a:solidFill>
              </a:rPr>
              <a:t>ICEBERG</a:t>
            </a:r>
            <a:endParaRPr lang="fr-FR" dirty="0">
              <a:solidFill>
                <a:schemeClr val="bg1"/>
              </a:solidFill>
            </a:endParaRPr>
          </a:p>
        </p:txBody>
      </p:sp>
      <p:sp>
        <p:nvSpPr>
          <p:cNvPr id="10" name="ZoneTexte 9"/>
          <p:cNvSpPr txBox="1"/>
          <p:nvPr/>
        </p:nvSpPr>
        <p:spPr>
          <a:xfrm>
            <a:off x="4365104" y="253761"/>
            <a:ext cx="1008112" cy="369332"/>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fr-FR" dirty="0" smtClean="0">
                <a:solidFill>
                  <a:schemeClr val="bg1"/>
                </a:solidFill>
              </a:rPr>
              <a:t>Oxmoze</a:t>
            </a:r>
            <a:endParaRPr lang="fr-FR" dirty="0">
              <a:solidFill>
                <a:schemeClr val="bg1"/>
              </a:solidFill>
            </a:endParaRPr>
          </a:p>
        </p:txBody>
      </p:sp>
      <p:sp>
        <p:nvSpPr>
          <p:cNvPr id="11" name="ZoneTexte 10"/>
          <p:cNvSpPr txBox="1"/>
          <p:nvPr/>
        </p:nvSpPr>
        <p:spPr>
          <a:xfrm>
            <a:off x="5661248" y="3349627"/>
            <a:ext cx="1008112" cy="369332"/>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fr-FR" dirty="0" smtClean="0">
                <a:solidFill>
                  <a:schemeClr val="bg1"/>
                </a:solidFill>
              </a:rPr>
              <a:t>DarkMK</a:t>
            </a:r>
            <a:endParaRPr lang="fr-FR" dirty="0">
              <a:solidFill>
                <a:schemeClr val="bg1"/>
              </a:solidFill>
            </a:endParaRPr>
          </a:p>
        </p:txBody>
      </p:sp>
      <p:sp>
        <p:nvSpPr>
          <p:cNvPr id="12" name="ZoneTexte 11"/>
          <p:cNvSpPr txBox="1"/>
          <p:nvPr/>
        </p:nvSpPr>
        <p:spPr>
          <a:xfrm>
            <a:off x="1875599" y="323528"/>
            <a:ext cx="1008112" cy="369332"/>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fr-FR" dirty="0" smtClean="0">
                <a:solidFill>
                  <a:schemeClr val="bg1"/>
                </a:solidFill>
              </a:rPr>
              <a:t>Doakes</a:t>
            </a:r>
            <a:endParaRPr lang="fr-FR" dirty="0">
              <a:solidFill>
                <a:schemeClr val="bg1"/>
              </a:solidFill>
            </a:endParaRPr>
          </a:p>
        </p:txBody>
      </p:sp>
      <p:sp>
        <p:nvSpPr>
          <p:cNvPr id="13" name="ZoneTexte 12"/>
          <p:cNvSpPr txBox="1"/>
          <p:nvPr/>
        </p:nvSpPr>
        <p:spPr>
          <a:xfrm>
            <a:off x="3068960" y="142876"/>
            <a:ext cx="1008112" cy="369332"/>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fr-FR" dirty="0" smtClean="0">
                <a:solidFill>
                  <a:schemeClr val="bg1"/>
                </a:solidFill>
              </a:rPr>
              <a:t>Drong</a:t>
            </a:r>
            <a:endParaRPr lang="fr-FR" dirty="0">
              <a:solidFill>
                <a:schemeClr val="bg1"/>
              </a:solidFill>
            </a:endParaRPr>
          </a:p>
        </p:txBody>
      </p:sp>
      <p:sp>
        <p:nvSpPr>
          <p:cNvPr id="14" name="ZoneTexte 13"/>
          <p:cNvSpPr txBox="1"/>
          <p:nvPr/>
        </p:nvSpPr>
        <p:spPr>
          <a:xfrm>
            <a:off x="192604" y="438116"/>
            <a:ext cx="1008112" cy="369332"/>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fr-FR" dirty="0" smtClean="0">
                <a:solidFill>
                  <a:schemeClr val="bg1"/>
                </a:solidFill>
              </a:rPr>
              <a:t>Gabriel</a:t>
            </a:r>
            <a:endParaRPr lang="fr-FR" dirty="0">
              <a:solidFill>
                <a:schemeClr val="bg1"/>
              </a:solidFill>
            </a:endParaRPr>
          </a:p>
        </p:txBody>
      </p:sp>
      <p:sp>
        <p:nvSpPr>
          <p:cNvPr id="15" name="ZoneTexte 14"/>
          <p:cNvSpPr txBox="1"/>
          <p:nvPr/>
        </p:nvSpPr>
        <p:spPr>
          <a:xfrm>
            <a:off x="192604" y="3534293"/>
            <a:ext cx="1008112" cy="369332"/>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fr-FR" dirty="0" smtClean="0">
                <a:solidFill>
                  <a:schemeClr val="bg1"/>
                </a:solidFill>
              </a:rPr>
              <a:t>Birkut</a:t>
            </a:r>
            <a:endParaRPr lang="fr-FR" dirty="0">
              <a:solidFill>
                <a:schemeClr val="bg1"/>
              </a:solidFill>
            </a:endParaRPr>
          </a:p>
        </p:txBody>
      </p:sp>
      <p:sp>
        <p:nvSpPr>
          <p:cNvPr id="16" name="ZoneTexte 15"/>
          <p:cNvSpPr txBox="1"/>
          <p:nvPr/>
        </p:nvSpPr>
        <p:spPr>
          <a:xfrm>
            <a:off x="5527905" y="6207238"/>
            <a:ext cx="1008112" cy="369332"/>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fr-FR" dirty="0" smtClean="0">
                <a:solidFill>
                  <a:schemeClr val="bg1"/>
                </a:solidFill>
              </a:rPr>
              <a:t>Suzy</a:t>
            </a:r>
            <a:endParaRPr lang="fr-FR" dirty="0">
              <a:solidFill>
                <a:schemeClr val="bg1"/>
              </a:solidFill>
            </a:endParaRPr>
          </a:p>
        </p:txBody>
      </p:sp>
      <p:sp>
        <p:nvSpPr>
          <p:cNvPr id="17" name="ZoneTexte 16"/>
          <p:cNvSpPr txBox="1"/>
          <p:nvPr/>
        </p:nvSpPr>
        <p:spPr>
          <a:xfrm>
            <a:off x="3068960" y="7884368"/>
            <a:ext cx="1008112" cy="369332"/>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fr-FR" dirty="0" smtClean="0">
                <a:solidFill>
                  <a:schemeClr val="bg1"/>
                </a:solidFill>
              </a:rPr>
              <a:t>Julia</a:t>
            </a:r>
            <a:endParaRPr lang="fr-FR" dirty="0">
              <a:solidFill>
                <a:schemeClr val="bg1"/>
              </a:solidFill>
            </a:endParaRPr>
          </a:p>
        </p:txBody>
      </p:sp>
      <p:sp>
        <p:nvSpPr>
          <p:cNvPr id="18" name="ZoneTexte 17"/>
          <p:cNvSpPr txBox="1"/>
          <p:nvPr/>
        </p:nvSpPr>
        <p:spPr>
          <a:xfrm>
            <a:off x="476672" y="7519050"/>
            <a:ext cx="1008112" cy="369332"/>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fr-FR" dirty="0" smtClean="0">
                <a:solidFill>
                  <a:schemeClr val="bg1"/>
                </a:solidFill>
              </a:rPr>
              <a:t>Turt</a:t>
            </a:r>
            <a:endParaRPr lang="fr-FR" dirty="0">
              <a:solidFill>
                <a:schemeClr val="bg1"/>
              </a:solidFill>
            </a:endParaRPr>
          </a:p>
        </p:txBody>
      </p:sp>
      <p:sp>
        <p:nvSpPr>
          <p:cNvPr id="19" name="ZoneTexte 18"/>
          <p:cNvSpPr txBox="1"/>
          <p:nvPr/>
        </p:nvSpPr>
        <p:spPr>
          <a:xfrm>
            <a:off x="5517232" y="1012250"/>
            <a:ext cx="1008112" cy="369332"/>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fr-FR" dirty="0" smtClean="0">
                <a:solidFill>
                  <a:schemeClr val="bg1"/>
                </a:solidFill>
              </a:rPr>
              <a:t>Napa</a:t>
            </a:r>
            <a:endParaRPr lang="fr-FR" dirty="0">
              <a:solidFill>
                <a:schemeClr val="bg1"/>
              </a:solidFill>
            </a:endParaRPr>
          </a:p>
        </p:txBody>
      </p:sp>
      <p:sp>
        <p:nvSpPr>
          <p:cNvPr id="20" name="ZoneTexte 19"/>
          <p:cNvSpPr txBox="1"/>
          <p:nvPr/>
        </p:nvSpPr>
        <p:spPr>
          <a:xfrm>
            <a:off x="1556792" y="2771800"/>
            <a:ext cx="1008112" cy="369332"/>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fr-FR" dirty="0" smtClean="0">
                <a:solidFill>
                  <a:schemeClr val="bg1"/>
                </a:solidFill>
              </a:rPr>
              <a:t>Lapinox</a:t>
            </a:r>
            <a:endParaRPr lang="fr-FR" dirty="0">
              <a:solidFill>
                <a:schemeClr val="bg1"/>
              </a:solidFill>
            </a:endParaRPr>
          </a:p>
        </p:txBody>
      </p:sp>
    </p:spTree>
    <p:extLst>
      <p:ext uri="{BB962C8B-B14F-4D97-AF65-F5344CB8AC3E}">
        <p14:creationId xmlns="" xmlns:p14="http://schemas.microsoft.com/office/powerpoint/2010/main" val="35193429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Imag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254452" y="2195736"/>
            <a:ext cx="4451986" cy="4248472"/>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1196752" y="6660232"/>
            <a:ext cx="4509686" cy="1872208"/>
          </a:xfrm>
          <a:prstGeom prst="wedgeRectCallout">
            <a:avLst>
              <a:gd name="adj1" fmla="val 4345"/>
              <a:gd name="adj2" fmla="val -84559"/>
            </a:avLst>
          </a:prstGeom>
          <a:ln>
            <a:noFill/>
          </a:ln>
          <a:effectLst>
            <a:outerShdw blurRad="149987" dist="250190" dir="8460000" algn="ctr">
              <a:srgbClr val="000000">
                <a:alpha val="28000"/>
              </a:srgbClr>
            </a:outerShdw>
            <a:softEdge rad="127000"/>
          </a:effectLst>
          <a:scene3d>
            <a:camera prst="orthographicFront">
              <a:rot lat="0" lon="0" rev="0"/>
            </a:camera>
            <a:lightRig rig="contrasting" dir="t">
              <a:rot lat="0" lon="0" rev="1500000"/>
            </a:lightRig>
          </a:scene3d>
          <a:sp3d prstMaterial="metal">
            <a:bevelT w="88900" h="88900"/>
          </a:sp3d>
        </p:spPr>
        <p:style>
          <a:lnRef idx="1">
            <a:schemeClr val="dk1"/>
          </a:lnRef>
          <a:fillRef idx="2">
            <a:schemeClr val="dk1"/>
          </a:fillRef>
          <a:effectRef idx="1">
            <a:schemeClr val="dk1"/>
          </a:effectRef>
          <a:fontRef idx="minor">
            <a:schemeClr val="dk1"/>
          </a:fontRef>
        </p:style>
        <p:txBody>
          <a:bodyPr rtlCol="0" anchor="ctr"/>
          <a:lstStyle/>
          <a:p>
            <a:pPr algn="ctr"/>
            <a:r>
              <a:rPr lang="fr-FR" dirty="0" smtClean="0">
                <a:latin typeface="Perpetua" pitchFamily="18" charset="0"/>
              </a:rPr>
              <a:t>Vous allez vous sortir les doigts du cul bande de vieilles putes dégarnies, ou bien faut que je vous marave la gueule à coups de rangers, tas de gougnafiers émasculés ???</a:t>
            </a:r>
            <a:endParaRPr lang="fr-FR" dirty="0">
              <a:latin typeface="Perpetua" pitchFamily="18" charset="0"/>
            </a:endParaRPr>
          </a:p>
        </p:txBody>
      </p:sp>
      <p:sp>
        <p:nvSpPr>
          <p:cNvPr id="6" name="ZoneTexte 5"/>
          <p:cNvSpPr txBox="1"/>
          <p:nvPr/>
        </p:nvSpPr>
        <p:spPr>
          <a:xfrm>
            <a:off x="4365104" y="2483768"/>
            <a:ext cx="1152128" cy="369332"/>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fr-FR" dirty="0" smtClean="0">
                <a:solidFill>
                  <a:schemeClr val="bg1"/>
                </a:solidFill>
              </a:rPr>
              <a:t>Darthwolf</a:t>
            </a:r>
            <a:endParaRPr lang="fr-FR" dirty="0">
              <a:solidFill>
                <a:schemeClr val="bg1"/>
              </a:solidFill>
            </a:endParaRPr>
          </a:p>
        </p:txBody>
      </p:sp>
      <p:sp>
        <p:nvSpPr>
          <p:cNvPr id="7" name="ZoneTexte 6"/>
          <p:cNvSpPr txBox="1"/>
          <p:nvPr/>
        </p:nvSpPr>
        <p:spPr>
          <a:xfrm>
            <a:off x="476672" y="395536"/>
            <a:ext cx="5976664" cy="923330"/>
          </a:xfrm>
          <a:prstGeom prst="rect">
            <a:avLst/>
          </a:prstGeom>
          <a:noFill/>
        </p:spPr>
        <p:txBody>
          <a:bodyPr wrap="square" rtlCol="0">
            <a:spAutoFit/>
          </a:bodyPr>
          <a:lstStyle/>
          <a:p>
            <a:pPr algn="ctr"/>
            <a:r>
              <a:rPr lang="fr-FR" dirty="0" smtClean="0">
                <a:solidFill>
                  <a:schemeClr val="bg1"/>
                </a:solidFill>
                <a:latin typeface="Perpetua" pitchFamily="18" charset="0"/>
              </a:rPr>
              <a:t>Et pour l’épauler dans la constitution de son équipe et motiver les troupes au quotidien, rien moins que la crème des managers, l’amabilité incarnée, celui qui sait toujours trouver les mots justes…</a:t>
            </a:r>
            <a:endParaRPr lang="fr-FR" dirty="0">
              <a:solidFill>
                <a:schemeClr val="bg1"/>
              </a:solidFill>
              <a:latin typeface="Perpetua" pitchFamily="18" charset="0"/>
            </a:endParaRPr>
          </a:p>
        </p:txBody>
      </p:sp>
    </p:spTree>
    <p:extLst>
      <p:ext uri="{BB962C8B-B14F-4D97-AF65-F5344CB8AC3E}">
        <p14:creationId xmlns="" xmlns:p14="http://schemas.microsoft.com/office/powerpoint/2010/main" val="103590681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211</Words>
  <Application>Microsoft Office PowerPoint</Application>
  <PresentationFormat>Affichage à l'écran (4:3)</PresentationFormat>
  <Paragraphs>22</Paragraphs>
  <Slides>3</Slides>
  <Notes>0</Notes>
  <HiddenSlides>0</HiddenSlides>
  <MMClips>0</MMClips>
  <ScaleCrop>false</ScaleCrop>
  <HeadingPairs>
    <vt:vector size="4" baseType="variant">
      <vt:variant>
        <vt:lpstr>Thème</vt:lpstr>
      </vt:variant>
      <vt:variant>
        <vt:i4>1</vt:i4>
      </vt:variant>
      <vt:variant>
        <vt:lpstr>Titres des diapositives</vt:lpstr>
      </vt:variant>
      <vt:variant>
        <vt:i4>3</vt:i4>
      </vt:variant>
    </vt:vector>
  </HeadingPairs>
  <TitlesOfParts>
    <vt:vector size="4" baseType="lpstr">
      <vt:lpstr>Thème Office</vt:lpstr>
      <vt:lpstr>Diapositive 1</vt:lpstr>
      <vt:lpstr>Diapositive 2</vt:lpstr>
      <vt:lpstr>Diapositive 3</vt:lpstr>
    </vt:vector>
  </TitlesOfParts>
  <Company>Interfor-SIA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retourne sebastien</dc:creator>
  <cp:lastModifiedBy>Clément</cp:lastModifiedBy>
  <cp:revision>14</cp:revision>
  <dcterms:created xsi:type="dcterms:W3CDTF">2013-06-27T12:03:07Z</dcterms:created>
  <dcterms:modified xsi:type="dcterms:W3CDTF">2013-06-27T18:37:34Z</dcterms:modified>
</cp:coreProperties>
</file>