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4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4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4A82-B781-4716-A164-7A2124B8DE46}" type="datetimeFigureOut">
              <a:rPr lang="fr-CH" smtClean="0"/>
              <a:pPr/>
              <a:t>18.06.2013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 smtClean="0"/>
              <a:t>EPCN 2012 - 2013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D97D2-28F9-4692-89EC-2A76AD0A82CA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7749695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205BD-329B-4557-B8F2-FCA90AA93CD5}" type="datetimeFigureOut">
              <a:rPr lang="fr-CH" smtClean="0"/>
              <a:pPr/>
              <a:t>18.06.2013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 smtClean="0"/>
              <a:t>EPCN 2012 - 2013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6F96C-8929-4062-AF2D-03D3EFF1072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7609447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F96C-8929-4062-AF2D-03D3EFF10722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EPCN 2012 - 2013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9261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3B88-5E96-4C4B-A81C-EADAF248140F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9839" y="32612"/>
            <a:ext cx="2304596" cy="11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71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415B-B50F-4762-BFB2-BFAAE1AD3918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30027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DEEF-0BA8-4891-A111-BACFC26C2D26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0085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F962-B39F-4044-8A17-79E5629F9841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9277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DBDE-9D5D-4CD1-9A11-69E2C8DB5FBD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70927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8EF7-933D-47E6-8F98-66E3120B2CE3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29038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0A1C-3A4B-4C5F-9408-2F154984B99E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673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7975-3CD1-48BC-AD48-71C41D0DB80B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29098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D38-C31B-402E-A421-2AD03FD26745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54172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91DB-BAC8-4505-B09F-42C1C3E150BA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36654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F1F4-41E4-4AF9-B07B-82F5EE78790D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81076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EE96-F1DF-4B55-8993-8D4BB0CFDA9F}" type="datetime1">
              <a:rPr lang="fr-CH" smtClean="0"/>
              <a:pPr/>
              <a:t>18.06.2013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Courtin Justine FCE 3A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A9CD-1566-4B74-8BBD-B3A894708EB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8376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2400" y="868134"/>
            <a:ext cx="9217159" cy="989772"/>
          </a:xfrm>
        </p:spPr>
        <p:txBody>
          <a:bodyPr>
            <a:normAutofit/>
          </a:bodyPr>
          <a:lstStyle/>
          <a:p>
            <a:r>
              <a:rPr lang="fr-CH" dirty="0" smtClean="0"/>
              <a:t>JEUX OLYMPIQUES D’ÉTÉ :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5559" y="2107891"/>
            <a:ext cx="9144000" cy="1123107"/>
          </a:xfrm>
        </p:spPr>
        <p:txBody>
          <a:bodyPr/>
          <a:lstStyle/>
          <a:p>
            <a:r>
              <a:rPr lang="fr-FR" sz="3000" cap="all" dirty="0"/>
              <a:t>Quelles sont les conséquences sur l’urbanisme de la ville hôte ?</a:t>
            </a:r>
            <a:endParaRPr lang="fr-CH" sz="3000" dirty="0"/>
          </a:p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406130" y="6505754"/>
            <a:ext cx="1785870" cy="365125"/>
          </a:xfrm>
        </p:spPr>
        <p:txBody>
          <a:bodyPr/>
          <a:lstStyle/>
          <a:p>
            <a:r>
              <a:rPr lang="fr-CH" dirty="0" smtClean="0"/>
              <a:t>Courtin Justine FCE 3A</a:t>
            </a:r>
            <a:endParaRPr lang="fr-CH" dirty="0"/>
          </a:p>
        </p:txBody>
      </p:sp>
      <p:sp>
        <p:nvSpPr>
          <p:cNvPr id="8" name="Espace réservé du pied de page 5"/>
          <p:cNvSpPr txBox="1">
            <a:spLocks/>
          </p:cNvSpPr>
          <p:nvPr/>
        </p:nvSpPr>
        <p:spPr>
          <a:xfrm>
            <a:off x="0" y="64947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dirty="0" smtClean="0"/>
          </a:p>
          <a:p>
            <a:pPr algn="l"/>
            <a:r>
              <a:rPr lang="fr-CH" dirty="0" smtClean="0"/>
              <a:t> Année scolaire 2012 - 2013</a:t>
            </a:r>
            <a:endParaRPr lang="fr-CH" dirty="0"/>
          </a:p>
        </p:txBody>
      </p:sp>
      <p:sp>
        <p:nvSpPr>
          <p:cNvPr id="9" name="Espace réservé du pied de page 5"/>
          <p:cNvSpPr txBox="1">
            <a:spLocks/>
          </p:cNvSpPr>
          <p:nvPr/>
        </p:nvSpPr>
        <p:spPr>
          <a:xfrm>
            <a:off x="5785834" y="6456362"/>
            <a:ext cx="563451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dirty="0" smtClean="0"/>
          </a:p>
          <a:p>
            <a:pPr algn="l"/>
            <a:endParaRPr lang="fr-CH" dirty="0"/>
          </a:p>
          <a:p>
            <a:pPr algn="l"/>
            <a:r>
              <a:rPr lang="fr-CH" dirty="0" smtClean="0"/>
              <a:t>EPCN </a:t>
            </a:r>
          </a:p>
          <a:p>
            <a:pPr algn="l"/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056" y="3395102"/>
            <a:ext cx="4645773" cy="30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7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5036" y="1240230"/>
            <a:ext cx="9144000" cy="886741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Améliorations du transport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9467" y="5278437"/>
            <a:ext cx="9144000" cy="3132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CH" dirty="0" smtClean="0"/>
              <a:t>Londres			</a:t>
            </a:r>
            <a:r>
              <a:rPr lang="fr-CH" dirty="0" smtClean="0"/>
              <a:t>Aéroport Beijing				Londres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77" y="3014133"/>
            <a:ext cx="3258056" cy="22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798" y="3020217"/>
            <a:ext cx="4393157" cy="22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896" y="3020217"/>
            <a:ext cx="2717165" cy="22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31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1930" y="1176151"/>
            <a:ext cx="9144000" cy="973137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Nouveaux l</a:t>
            </a:r>
            <a:r>
              <a:rPr lang="fr-CH" dirty="0" smtClean="0"/>
              <a:t>ogements : inadaptés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45976"/>
            <a:ext cx="9144000" cy="2711824"/>
          </a:xfrm>
        </p:spPr>
        <p:txBody>
          <a:bodyPr/>
          <a:lstStyle/>
          <a:p>
            <a:endParaRPr lang="fr-CH" dirty="0" smtClean="0"/>
          </a:p>
          <a:p>
            <a:r>
              <a:rPr lang="fr-CH" dirty="0" smtClean="0"/>
              <a:t>Expulsions</a:t>
            </a:r>
          </a:p>
          <a:p>
            <a:endParaRPr lang="fr-CH" dirty="0" smtClean="0"/>
          </a:p>
          <a:p>
            <a:r>
              <a:rPr lang="fr-CH" dirty="0" smtClean="0"/>
              <a:t>Financement privé</a:t>
            </a:r>
          </a:p>
          <a:p>
            <a:endParaRPr lang="fr-CH" dirty="0" smtClean="0"/>
          </a:p>
          <a:p>
            <a:r>
              <a:rPr lang="fr-CH" dirty="0" smtClean="0"/>
              <a:t>Prévision sur le long terme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2114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5718" y="977153"/>
            <a:ext cx="9144000" cy="1775012"/>
          </a:xfrm>
        </p:spPr>
        <p:txBody>
          <a:bodyPr>
            <a:normAutofit fontScale="90000"/>
          </a:bodyPr>
          <a:lstStyle/>
          <a:p>
            <a:r>
              <a:rPr lang="fr-CH" dirty="0"/>
              <a:t>N</a:t>
            </a:r>
            <a:r>
              <a:rPr lang="fr-CH" dirty="0" smtClean="0"/>
              <a:t>ouveaux </a:t>
            </a:r>
            <a:r>
              <a:rPr lang="fr-CH" dirty="0" smtClean="0"/>
              <a:t>logements :</a:t>
            </a:r>
            <a:br>
              <a:rPr lang="fr-CH" dirty="0" smtClean="0"/>
            </a:br>
            <a:r>
              <a:rPr lang="fr-CH" dirty="0" smtClean="0"/>
              <a:t>adaptés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3012" y="2994213"/>
            <a:ext cx="9959788" cy="2746188"/>
          </a:xfrm>
        </p:spPr>
        <p:txBody>
          <a:bodyPr>
            <a:normAutofit/>
          </a:bodyPr>
          <a:lstStyle/>
          <a:p>
            <a:pPr algn="l"/>
            <a:r>
              <a:rPr lang="fr-CH" dirty="0" smtClean="0"/>
              <a:t>				Londres : </a:t>
            </a:r>
          </a:p>
          <a:p>
            <a:pPr algn="l"/>
            <a:endParaRPr lang="fr-CH" dirty="0" smtClean="0"/>
          </a:p>
          <a:p>
            <a:pPr lvl="8" algn="l">
              <a:buFont typeface="Arial" pitchFamily="34" charset="0"/>
              <a:buChar char="•"/>
            </a:pPr>
            <a:r>
              <a:rPr lang="fr-CH" dirty="0" smtClean="0"/>
              <a:t> env. 17’000 personnes durant les jeux</a:t>
            </a:r>
          </a:p>
          <a:p>
            <a:pPr lvl="8" algn="l">
              <a:buFont typeface="Arial" pitchFamily="34" charset="0"/>
              <a:buChar char="•"/>
            </a:pPr>
            <a:endParaRPr lang="fr-CH" dirty="0" smtClean="0"/>
          </a:p>
          <a:p>
            <a:pPr lvl="8" algn="l">
              <a:buFont typeface="Arial" pitchFamily="34" charset="0"/>
              <a:buChar char="•"/>
            </a:pPr>
            <a:r>
              <a:rPr lang="fr-CH" dirty="0" smtClean="0"/>
              <a:t> 2’818 habitations après les jeux</a:t>
            </a:r>
          </a:p>
          <a:p>
            <a:pPr lvl="8" algn="l">
              <a:buFont typeface="Arial" pitchFamily="34" charset="0"/>
              <a:buChar char="•"/>
            </a:pPr>
            <a:endParaRPr lang="fr-CH" dirty="0" smtClean="0"/>
          </a:p>
          <a:p>
            <a:pPr lvl="8" algn="l">
              <a:buFont typeface="Arial" pitchFamily="34" charset="0"/>
              <a:buChar char="•"/>
            </a:pPr>
            <a:r>
              <a:rPr lang="fr-CH" dirty="0" smtClean="0"/>
              <a:t> Grande part de logements sociaux	</a:t>
            </a:r>
            <a:r>
              <a:rPr lang="fr-CH" dirty="0" smtClean="0"/>
              <a:t>	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043" y="3056965"/>
            <a:ext cx="3629059" cy="244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88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4828" y="1281574"/>
            <a:ext cx="10092699" cy="978794"/>
          </a:xfrm>
        </p:spPr>
        <p:txBody>
          <a:bodyPr>
            <a:normAutofit/>
          </a:bodyPr>
          <a:lstStyle/>
          <a:p>
            <a:r>
              <a:rPr lang="fr-CH" dirty="0" smtClean="0"/>
              <a:t>Sites non réhabilités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899" y="3086465"/>
            <a:ext cx="3071701" cy="19935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037" y="3086465"/>
            <a:ext cx="3129566" cy="1993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040" y="3086465"/>
            <a:ext cx="3322557" cy="19935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7657" y="5079999"/>
            <a:ext cx="1039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/>
              <a:t>	Beach volley			Vélodrome			Water Cube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xmlns="" val="27163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70037"/>
            <a:ext cx="9144000" cy="2387600"/>
          </a:xfrm>
        </p:spPr>
        <p:txBody>
          <a:bodyPr>
            <a:normAutofit/>
          </a:bodyPr>
          <a:lstStyle/>
          <a:p>
            <a:r>
              <a:rPr lang="fr-CH" dirty="0"/>
              <a:t>B</a:t>
            </a:r>
            <a:r>
              <a:rPr lang="fr-CH" dirty="0" smtClean="0"/>
              <a:t>âtiments </a:t>
            </a:r>
            <a:r>
              <a:rPr lang="fr-CH" dirty="0"/>
              <a:t>réutilisables</a:t>
            </a:r>
            <a:br>
              <a:rPr lang="fr-CH" dirty="0"/>
            </a:b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807075"/>
            <a:ext cx="4430486" cy="417285"/>
          </a:xfrm>
        </p:spPr>
        <p:txBody>
          <a:bodyPr>
            <a:normAutofit/>
          </a:bodyPr>
          <a:lstStyle/>
          <a:p>
            <a:r>
              <a:rPr lang="fr-CH" sz="1800" i="1" dirty="0" smtClean="0"/>
              <a:t>Basketball</a:t>
            </a:r>
            <a:r>
              <a:rPr lang="fr-CH" sz="1800" dirty="0" smtClean="0"/>
              <a:t> </a:t>
            </a:r>
            <a:r>
              <a:rPr lang="fr-CH" sz="1800" dirty="0" err="1" smtClean="0"/>
              <a:t>Arena</a:t>
            </a:r>
            <a:endParaRPr lang="fr-CH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897086" y="6440713"/>
            <a:ext cx="4114800" cy="365125"/>
          </a:xfrm>
        </p:spPr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857637"/>
            <a:ext cx="4430486" cy="29494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997" y="2857637"/>
            <a:ext cx="3947321" cy="294943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6939996" y="5814785"/>
            <a:ext cx="3947321" cy="41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800" i="1" dirty="0" smtClean="0"/>
              <a:t>Centre aquatique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xmlns="" val="37846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Courtin Justine FCE 3A</a:t>
            </a:r>
            <a:endParaRPr lang="fr-CH"/>
          </a:p>
        </p:txBody>
      </p:sp>
      <p:pic>
        <p:nvPicPr>
          <p:cNvPr id="5" name="Image 4" descr="Rio2016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7941" y="2355477"/>
            <a:ext cx="4724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0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84</Words>
  <Application>Microsoft Office PowerPoint</Application>
  <PresentationFormat>Personnalisé</PresentationFormat>
  <Paragraphs>40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JEUX OLYMPIQUES D’ÉTÉ :</vt:lpstr>
      <vt:lpstr>Améliorations du transport</vt:lpstr>
      <vt:lpstr>Nouveaux logements : inadaptés</vt:lpstr>
      <vt:lpstr>Nouveaux logements : adaptés </vt:lpstr>
      <vt:lpstr>Sites non réhabilités</vt:lpstr>
      <vt:lpstr>Bâtiments réutilisables 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JEUX OLYMPIQUES D’ÉTÉ :</dc:title>
  <dc:creator>Sylvie Emanuel</dc:creator>
  <cp:lastModifiedBy>User</cp:lastModifiedBy>
  <cp:revision>40</cp:revision>
  <dcterms:created xsi:type="dcterms:W3CDTF">2013-02-26T14:52:29Z</dcterms:created>
  <dcterms:modified xsi:type="dcterms:W3CDTF">2013-06-18T13:40:13Z</dcterms:modified>
</cp:coreProperties>
</file>