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6670-2F96-4A9F-A1B3-5283AFDBC85D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77B-4C5C-45D7-B050-A0DB4A9D7FB1}" type="slidenum">
              <a:rPr lang="fr-FR" smtClean="0"/>
              <a:t>‹N°›</a:t>
            </a:fld>
            <a:endParaRPr lang="fr-FR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6670-2F96-4A9F-A1B3-5283AFDBC85D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77B-4C5C-45D7-B050-A0DB4A9D7F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6670-2F96-4A9F-A1B3-5283AFDBC85D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77B-4C5C-45D7-B050-A0DB4A9D7F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6670-2F96-4A9F-A1B3-5283AFDBC85D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77B-4C5C-45D7-B050-A0DB4A9D7F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6670-2F96-4A9F-A1B3-5283AFDBC85D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77B-4C5C-45D7-B050-A0DB4A9D7FB1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6670-2F96-4A9F-A1B3-5283AFDBC85D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77B-4C5C-45D7-B050-A0DB4A9D7F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6670-2F96-4A9F-A1B3-5283AFDBC85D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77B-4C5C-45D7-B050-A0DB4A9D7F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6670-2F96-4A9F-A1B3-5283AFDBC85D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77B-4C5C-45D7-B050-A0DB4A9D7F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6670-2F96-4A9F-A1B3-5283AFDBC85D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77B-4C5C-45D7-B050-A0DB4A9D7FB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6670-2F96-4A9F-A1B3-5283AFDBC85D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77B-4C5C-45D7-B050-A0DB4A9D7FB1}" type="slidenum">
              <a:rPr lang="fr-FR" smtClean="0"/>
              <a:t>‹N°›</a:t>
            </a:fld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56670-2F96-4A9F-A1B3-5283AFDBC85D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077B-4C5C-45D7-B050-A0DB4A9D7FB1}" type="slidenum">
              <a:rPr lang="fr-FR" smtClean="0"/>
              <a:t>‹N°›</a:t>
            </a:fld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F556670-2F96-4A9F-A1B3-5283AFDBC85D}" type="datetimeFigureOut">
              <a:rPr lang="fr-FR" smtClean="0"/>
              <a:t>17/06/2013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143077B-4C5C-45D7-B050-A0DB4A9D7FB1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" y="1124744"/>
            <a:ext cx="9060206" cy="447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07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12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1047750"/>
            <a:ext cx="3175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0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2950"/>
            <a:ext cx="762000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39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320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2963"/>
            <a:ext cx="76200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43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47725"/>
            <a:ext cx="7620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44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477"/>
            <a:ext cx="7128792" cy="621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709840"/>
      </p:ext>
    </p:extLst>
  </p:cSld>
  <p:clrMapOvr>
    <a:masterClrMapping/>
  </p:clrMapOvr>
</p:sld>
</file>

<file path=ppt/theme/theme1.xml><?xml version="1.0" encoding="utf-8"?>
<a:theme xmlns:a="http://schemas.openxmlformats.org/drawingml/2006/main" name="Mailles">
  <a:themeElements>
    <a:clrScheme name="Maille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aille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</TotalTime>
  <Words>0</Words>
  <Application>Microsoft Office PowerPoint</Application>
  <PresentationFormat>Affichage à l'écran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Mailles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2</cp:revision>
  <dcterms:created xsi:type="dcterms:W3CDTF">2013-06-17T11:51:00Z</dcterms:created>
  <dcterms:modified xsi:type="dcterms:W3CDTF">2013-06-17T12:02:20Z</dcterms:modified>
</cp:coreProperties>
</file>