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C0EFF-1F2B-44CA-BFE2-3AE8918EDBD5}" type="datetimeFigureOut">
              <a:rPr lang="fr-FR" smtClean="0"/>
              <a:t>16/06/2013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90356-2F7E-4D1C-92F9-128F1DF959C8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@un-salaire-rapid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bb-url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Un salaire rapide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Bien démarrer et réussir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Tester son email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Vous venez de vous inscrire, mettant il faut tester votre mail pour être sur que vous receviez les infos du site.</a:t>
            </a:r>
          </a:p>
          <a:p>
            <a:r>
              <a:rPr lang="fr-FR" dirty="0" smtClean="0"/>
              <a:t>Pour ça il faut aller sur mon compte, configuration puis cliquer sur « tester votre e-mail » puis cliquez sur continuer</a:t>
            </a:r>
          </a:p>
          <a:p>
            <a:r>
              <a:rPr lang="fr-FR" dirty="0" smtClean="0"/>
              <a:t>Ensuite aller dans votre boîte mail et cliquer sur le lien de confirmation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fr-FR" dirty="0" smtClean="0"/>
              <a:t>Contrat de confiance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fr-FR" dirty="0" smtClean="0"/>
              <a:t>Cliquez sur l’onglet contrat de confiance, pour le télécharger et l’imprimer</a:t>
            </a:r>
          </a:p>
          <a:p>
            <a:r>
              <a:rPr lang="fr-FR" dirty="0" smtClean="0"/>
              <a:t>Remplissez le avec votre nom, prénom, adresse puis dater le et signer</a:t>
            </a:r>
          </a:p>
          <a:p>
            <a:r>
              <a:rPr lang="fr-FR" dirty="0" smtClean="0"/>
              <a:t>Puis le scanner pour le renvoyer par mail à </a:t>
            </a:r>
            <a:r>
              <a:rPr lang="fr-FR" dirty="0" smtClean="0">
                <a:hlinkClick r:id="rId2"/>
              </a:rPr>
              <a:t>contact@un-salaire-rapide.com</a:t>
            </a:r>
            <a:endParaRPr lang="fr-FR" dirty="0" smtClean="0"/>
          </a:p>
          <a:p>
            <a:r>
              <a:rPr lang="fr-FR" dirty="0" smtClean="0"/>
              <a:t>Vous pouvez l’envoyer par la poste SARL Apprendre-Internet 150 route de Chaumette 07210 </a:t>
            </a:r>
            <a:r>
              <a:rPr lang="fr-FR" dirty="0" err="1" smtClean="0"/>
              <a:t>Alissas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Etre curieux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connaître un site, il faut être curieux.</a:t>
            </a:r>
          </a:p>
          <a:p>
            <a:r>
              <a:rPr lang="fr-FR" dirty="0" smtClean="0"/>
              <a:t>Pour ça cliquez sur tous les onglets, lisez les infos de chaque page.</a:t>
            </a:r>
          </a:p>
          <a:p>
            <a:r>
              <a:rPr lang="fr-FR" dirty="0" smtClean="0"/>
              <a:t>Notez ce que vous ne comprenez pas pour demander à votre parrain qu’il vous explique</a:t>
            </a:r>
          </a:p>
          <a:p>
            <a:r>
              <a:rPr lang="fr-FR" dirty="0" smtClean="0"/>
              <a:t>Pensez qu’il y a aucune question bête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Protéger votre lien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Si vous décidez de recrutez sur le net au travers des réseaux sociaux, de déposer des petits annonces, il faut protéger votre lien</a:t>
            </a:r>
          </a:p>
          <a:p>
            <a:r>
              <a:rPr lang="fr-FR" dirty="0" smtClean="0"/>
              <a:t>Vous pouvez le faire sur plusieurs sites.</a:t>
            </a:r>
          </a:p>
          <a:p>
            <a:r>
              <a:rPr lang="fr-FR" dirty="0" smtClean="0"/>
              <a:t>Voici un site que je vous conseille : </a:t>
            </a:r>
            <a:r>
              <a:rPr lang="fr-FR" dirty="0" smtClean="0">
                <a:hlinkClick r:id="rId2"/>
              </a:rPr>
              <a:t>http://bb-url.com/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 e mode </a:t>
            </a:r>
            <a:r>
              <a:rPr lang="fr-FR" sz="2800" dirty="0"/>
              <a:t>d’emploi </a:t>
            </a:r>
            <a:r>
              <a:rPr lang="fr-FR" sz="2800" dirty="0" smtClean="0"/>
              <a:t>d’un salaire rapide</a:t>
            </a:r>
            <a:r>
              <a:rPr lang="fr-FR" sz="2800" dirty="0"/>
              <a:t> 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Cliquez sur l’onglet Nos premiers Conseils, vous trouverez des explications, qui permettra de choisir votre abonnement pour bien réussir et gagner un salaire rapidement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Vous êtes  perdu, vous n’avancez pas contacter votre parrain</a:t>
            </a:r>
          </a:p>
          <a:p>
            <a:r>
              <a:rPr lang="fr-FR" dirty="0" smtClean="0"/>
              <a:t>Bonne chance</a:t>
            </a:r>
          </a:p>
          <a:p>
            <a:r>
              <a:rPr lang="fr-FR" dirty="0" smtClean="0"/>
              <a:t>Vous pouvez transmettre ces conseils à </a:t>
            </a:r>
            <a:r>
              <a:rPr lang="fr-FR" smtClean="0"/>
              <a:t>vos filleuls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251</Words>
  <Application>Microsoft Office PowerPoint</Application>
  <PresentationFormat>Affichage à l'écran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Un salaire rapide</vt:lpstr>
      <vt:lpstr>Tester son email</vt:lpstr>
      <vt:lpstr>Contrat de confiance</vt:lpstr>
      <vt:lpstr>Etre curieux</vt:lpstr>
      <vt:lpstr>Protéger votre lien </vt:lpstr>
      <vt:lpstr>L e mode d’emploi d’un salaire rapide </vt:lpstr>
      <vt:lpstr>Diapositive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salaire rapide</dc:title>
  <dc:creator>admi</dc:creator>
  <cp:lastModifiedBy>admi</cp:lastModifiedBy>
  <cp:revision>10</cp:revision>
  <dcterms:created xsi:type="dcterms:W3CDTF">2013-06-16T20:20:44Z</dcterms:created>
  <dcterms:modified xsi:type="dcterms:W3CDTF">2013-06-16T20:50:53Z</dcterms:modified>
</cp:coreProperties>
</file>