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r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r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7" name="Espace réservé du conten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r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29" name="Espace réservé du pied de pag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1" name="Espace réservé du numéro de diapositiv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6" name="Espace réservé du text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2E783D-6676-4CC5-B947-659040D2429E}" type="datetimeFigureOut">
              <a:rPr lang="fr-CA" smtClean="0"/>
              <a:t>2013-06-14</a:t>
            </a:fld>
            <a:endParaRPr lang="fr-CA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AC962DE-D539-435F-A45A-8230ECC27D3D}" type="slidenum">
              <a:rPr lang="fr-CA" smtClean="0"/>
              <a:t>‹N°›</a:t>
            </a:fld>
            <a:endParaRPr lang="fr-CA"/>
          </a:p>
        </p:txBody>
      </p:sp>
      <p:sp>
        <p:nvSpPr>
          <p:cNvPr id="10" name="Espace réservé du titr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58200" cy="1222375"/>
          </a:xfrm>
        </p:spPr>
        <p:txBody>
          <a:bodyPr/>
          <a:lstStyle/>
          <a:p>
            <a:pPr algn="ctr"/>
            <a:r>
              <a:rPr lang="fr-CA" dirty="0" smtClean="0"/>
              <a:t>Formation des jeunes tigres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5536" y="4365104"/>
            <a:ext cx="8458200" cy="914400"/>
          </a:xfrm>
        </p:spPr>
        <p:txBody>
          <a:bodyPr/>
          <a:lstStyle/>
          <a:p>
            <a:r>
              <a:rPr lang="fr-CA" dirty="0" smtClean="0"/>
              <a:t>Chapitre I – Crédo des tigres, préalables du compte pour faire la guerre et introductions aux miracles</a:t>
            </a:r>
            <a:endParaRPr lang="fr-CA" dirty="0"/>
          </a:p>
        </p:txBody>
      </p:sp>
      <p:pic>
        <p:nvPicPr>
          <p:cNvPr id="4" name="Image 3" descr="Int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1052736"/>
            <a:ext cx="3438128" cy="3294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L’Hotel</a:t>
            </a:r>
            <a:r>
              <a:rPr lang="en-CA" dirty="0" smtClean="0"/>
              <a:t> de </a:t>
            </a:r>
            <a:r>
              <a:rPr lang="en-CA" dirty="0" err="1" smtClean="0"/>
              <a:t>ville</a:t>
            </a:r>
            <a:r>
              <a:rPr lang="en-CA" dirty="0" smtClean="0"/>
              <a:t> et la </a:t>
            </a:r>
            <a:r>
              <a:rPr lang="en-CA" dirty="0" err="1" smtClean="0"/>
              <a:t>taverne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Il </a:t>
            </a:r>
            <a:r>
              <a:rPr lang="en-CA" dirty="0" err="1" smtClean="0"/>
              <a:t>est</a:t>
            </a:r>
            <a:r>
              <a:rPr lang="en-CA" dirty="0" smtClean="0"/>
              <a:t> important </a:t>
            </a:r>
            <a:r>
              <a:rPr lang="en-CA" dirty="0" err="1" smtClean="0"/>
              <a:t>d’avoir</a:t>
            </a:r>
            <a:r>
              <a:rPr lang="en-CA" dirty="0" smtClean="0"/>
              <a:t> de </a:t>
            </a:r>
            <a:r>
              <a:rPr lang="en-CA" dirty="0" err="1" smtClean="0"/>
              <a:t>gros</a:t>
            </a:r>
            <a:r>
              <a:rPr lang="en-CA" dirty="0" smtClean="0"/>
              <a:t> hotels de </a:t>
            </a:r>
            <a:r>
              <a:rPr lang="en-CA" dirty="0" err="1" smtClean="0"/>
              <a:t>ville</a:t>
            </a:r>
            <a:r>
              <a:rPr lang="en-CA" dirty="0" smtClean="0"/>
              <a:t>, car </a:t>
            </a:r>
            <a:r>
              <a:rPr lang="en-CA" dirty="0" err="1" smtClean="0"/>
              <a:t>cela</a:t>
            </a:r>
            <a:r>
              <a:rPr lang="en-CA" dirty="0" smtClean="0"/>
              <a:t> </a:t>
            </a:r>
            <a:r>
              <a:rPr lang="en-CA" dirty="0" err="1" smtClean="0"/>
              <a:t>permet</a:t>
            </a:r>
            <a:r>
              <a:rPr lang="en-CA" dirty="0" smtClean="0"/>
              <a:t> de </a:t>
            </a:r>
            <a:r>
              <a:rPr lang="en-CA" dirty="0" err="1" smtClean="0"/>
              <a:t>d’avoir</a:t>
            </a:r>
            <a:r>
              <a:rPr lang="en-CA" dirty="0" smtClean="0"/>
              <a:t> plus de </a:t>
            </a:r>
            <a:r>
              <a:rPr lang="en-CA" dirty="0" err="1" smtClean="0"/>
              <a:t>citoyens</a:t>
            </a:r>
            <a:r>
              <a:rPr lang="en-CA" dirty="0" smtClean="0"/>
              <a:t>, et </a:t>
            </a:r>
            <a:r>
              <a:rPr lang="en-CA" dirty="0" err="1" smtClean="0"/>
              <a:t>chaque</a:t>
            </a:r>
            <a:r>
              <a:rPr lang="en-CA" dirty="0" smtClean="0"/>
              <a:t> </a:t>
            </a:r>
            <a:r>
              <a:rPr lang="en-CA" dirty="0" err="1" smtClean="0"/>
              <a:t>citoyen</a:t>
            </a:r>
            <a:r>
              <a:rPr lang="en-CA" dirty="0" smtClean="0"/>
              <a:t> </a:t>
            </a:r>
            <a:r>
              <a:rPr lang="en-CA" dirty="0" err="1" smtClean="0"/>
              <a:t>rapporte</a:t>
            </a:r>
            <a:r>
              <a:rPr lang="en-CA" dirty="0" smtClean="0"/>
              <a:t> 3 </a:t>
            </a:r>
            <a:r>
              <a:rPr lang="en-CA" dirty="0" err="1" smtClean="0"/>
              <a:t>po</a:t>
            </a:r>
            <a:r>
              <a:rPr lang="en-CA" dirty="0" smtClean="0"/>
              <a:t>/h. Elle </a:t>
            </a:r>
            <a:r>
              <a:rPr lang="en-CA" dirty="0" err="1" smtClean="0"/>
              <a:t>permet</a:t>
            </a:r>
            <a:r>
              <a:rPr lang="en-CA" dirty="0" smtClean="0"/>
              <a:t> </a:t>
            </a:r>
            <a:r>
              <a:rPr lang="en-CA" dirty="0" err="1" smtClean="0"/>
              <a:t>aussi</a:t>
            </a:r>
            <a:r>
              <a:rPr lang="en-CA" dirty="0" smtClean="0"/>
              <a:t> de </a:t>
            </a:r>
            <a:r>
              <a:rPr lang="en-CA" dirty="0" err="1" smtClean="0"/>
              <a:t>produire</a:t>
            </a:r>
            <a:r>
              <a:rPr lang="en-CA" dirty="0" smtClean="0"/>
              <a:t> les </a:t>
            </a:r>
            <a:r>
              <a:rPr lang="en-CA" dirty="0" err="1" smtClean="0"/>
              <a:t>unités</a:t>
            </a:r>
            <a:r>
              <a:rPr lang="en-CA" dirty="0" smtClean="0"/>
              <a:t>. </a:t>
            </a:r>
            <a:r>
              <a:rPr lang="en-CA" dirty="0" err="1" smtClean="0"/>
              <a:t>Lvl</a:t>
            </a:r>
            <a:r>
              <a:rPr lang="en-CA" dirty="0" smtClean="0"/>
              <a:t> 28 et +</a:t>
            </a:r>
          </a:p>
          <a:p>
            <a:r>
              <a:rPr lang="en-CA" dirty="0" smtClean="0"/>
              <a:t>Il </a:t>
            </a:r>
            <a:r>
              <a:rPr lang="en-CA" dirty="0" err="1" smtClean="0"/>
              <a:t>est</a:t>
            </a:r>
            <a:r>
              <a:rPr lang="en-CA" dirty="0" smtClean="0"/>
              <a:t> important </a:t>
            </a:r>
            <a:r>
              <a:rPr lang="en-CA" dirty="0" err="1" smtClean="0"/>
              <a:t>d’avoir</a:t>
            </a:r>
            <a:r>
              <a:rPr lang="en-CA" dirty="0" smtClean="0"/>
              <a:t> de grosses </a:t>
            </a:r>
            <a:r>
              <a:rPr lang="en-CA" dirty="0" err="1" smtClean="0"/>
              <a:t>tavernes</a:t>
            </a:r>
            <a:r>
              <a:rPr lang="en-CA" dirty="0" smtClean="0"/>
              <a:t> pour </a:t>
            </a:r>
            <a:r>
              <a:rPr lang="en-CA" dirty="0" err="1" smtClean="0"/>
              <a:t>regénérer</a:t>
            </a:r>
            <a:r>
              <a:rPr lang="en-CA" dirty="0" smtClean="0"/>
              <a:t> la population </a:t>
            </a:r>
            <a:r>
              <a:rPr lang="en-CA" dirty="0" err="1" smtClean="0"/>
              <a:t>rapidement.Lvl</a:t>
            </a:r>
            <a:r>
              <a:rPr lang="en-CA" dirty="0" smtClean="0"/>
              <a:t> 30</a:t>
            </a:r>
          </a:p>
          <a:p>
            <a:endParaRPr lang="fr-CA" dirty="0"/>
          </a:p>
        </p:txBody>
      </p:sp>
      <p:pic>
        <p:nvPicPr>
          <p:cNvPr id="4" name="Image 3" descr="HD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4797152"/>
            <a:ext cx="1944216" cy="1751866"/>
          </a:xfrm>
          <a:prstGeom prst="rect">
            <a:avLst/>
          </a:prstGeom>
        </p:spPr>
      </p:pic>
      <p:pic>
        <p:nvPicPr>
          <p:cNvPr id="5" name="Image 4" descr="Taver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4797152"/>
            <a:ext cx="2376264" cy="1803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Temple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Il </a:t>
            </a:r>
            <a:r>
              <a:rPr lang="en-CA" dirty="0" err="1" smtClean="0"/>
              <a:t>est</a:t>
            </a:r>
            <a:r>
              <a:rPr lang="en-CA" dirty="0" smtClean="0"/>
              <a:t> important </a:t>
            </a:r>
            <a:r>
              <a:rPr lang="en-CA" dirty="0" err="1" smtClean="0"/>
              <a:t>d’avoir</a:t>
            </a:r>
            <a:r>
              <a:rPr lang="en-CA" dirty="0" smtClean="0"/>
              <a:t> un temple car </a:t>
            </a:r>
            <a:r>
              <a:rPr lang="en-CA" dirty="0" err="1" smtClean="0"/>
              <a:t>c’est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ca </a:t>
            </a:r>
            <a:r>
              <a:rPr lang="en-CA" dirty="0" err="1" smtClean="0"/>
              <a:t>qu’on</a:t>
            </a:r>
            <a:r>
              <a:rPr lang="en-CA" dirty="0" smtClean="0"/>
              <a:t> </a:t>
            </a:r>
            <a:r>
              <a:rPr lang="en-CA" dirty="0" err="1" smtClean="0"/>
              <a:t>peut</a:t>
            </a:r>
            <a:r>
              <a:rPr lang="en-CA" dirty="0" smtClean="0"/>
              <a:t> utiliser les miracles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nos</a:t>
            </a:r>
            <a:r>
              <a:rPr lang="en-CA" dirty="0" smtClean="0"/>
              <a:t> </a:t>
            </a:r>
            <a:r>
              <a:rPr lang="en-CA" dirty="0" err="1" smtClean="0"/>
              <a:t>îles</a:t>
            </a:r>
            <a:r>
              <a:rPr lang="en-CA" dirty="0" smtClean="0"/>
              <a:t>. Il </a:t>
            </a:r>
            <a:r>
              <a:rPr lang="en-CA" dirty="0" err="1" smtClean="0"/>
              <a:t>faut</a:t>
            </a:r>
            <a:r>
              <a:rPr lang="en-CA" dirty="0" smtClean="0"/>
              <a:t> les </a:t>
            </a:r>
            <a:r>
              <a:rPr lang="en-CA" dirty="0" err="1" smtClean="0"/>
              <a:t>avoir</a:t>
            </a:r>
            <a:r>
              <a:rPr lang="en-CA" dirty="0" smtClean="0"/>
              <a:t> pas loin de </a:t>
            </a:r>
            <a:r>
              <a:rPr lang="en-CA" dirty="0" err="1" smtClean="0"/>
              <a:t>lvl</a:t>
            </a:r>
            <a:r>
              <a:rPr lang="en-CA" dirty="0" smtClean="0"/>
              <a:t> 32.</a:t>
            </a:r>
          </a:p>
          <a:p>
            <a:endParaRPr lang="fr-CA" dirty="0"/>
          </a:p>
        </p:txBody>
      </p:sp>
      <p:pic>
        <p:nvPicPr>
          <p:cNvPr id="4" name="Image 3" descr="Temp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470258"/>
            <a:ext cx="2952328" cy="21763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Introduction aux miracles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miracles </a:t>
            </a:r>
            <a:r>
              <a:rPr lang="en-CA" dirty="0" err="1" smtClean="0"/>
              <a:t>permettent</a:t>
            </a:r>
            <a:r>
              <a:rPr lang="en-CA" dirty="0" smtClean="0"/>
              <a:t> de </a:t>
            </a:r>
            <a:r>
              <a:rPr lang="en-CA" dirty="0" err="1" smtClean="0"/>
              <a:t>donner</a:t>
            </a:r>
            <a:r>
              <a:rPr lang="en-CA" dirty="0" smtClean="0"/>
              <a:t> des bonus au troupes, </a:t>
            </a:r>
            <a:r>
              <a:rPr lang="en-CA" dirty="0" err="1" smtClean="0"/>
              <a:t>navires</a:t>
            </a:r>
            <a:r>
              <a:rPr lang="en-CA" dirty="0" smtClean="0"/>
              <a:t> et bonus </a:t>
            </a:r>
            <a:r>
              <a:rPr lang="en-CA" dirty="0" err="1" smtClean="0"/>
              <a:t>marchands</a:t>
            </a:r>
            <a:r>
              <a:rPr lang="en-CA" dirty="0" smtClean="0"/>
              <a:t>. </a:t>
            </a:r>
            <a:r>
              <a:rPr lang="en-CA" dirty="0" err="1" smtClean="0"/>
              <a:t>Certains</a:t>
            </a:r>
            <a:r>
              <a:rPr lang="en-CA" dirty="0" smtClean="0"/>
              <a:t> font </a:t>
            </a:r>
            <a:r>
              <a:rPr lang="en-CA" dirty="0" err="1" smtClean="0"/>
              <a:t>fuir</a:t>
            </a:r>
            <a:r>
              <a:rPr lang="en-CA" dirty="0" smtClean="0"/>
              <a:t> </a:t>
            </a:r>
            <a:r>
              <a:rPr lang="en-CA" dirty="0" err="1" smtClean="0"/>
              <a:t>l’ennemi</a:t>
            </a:r>
            <a:r>
              <a:rPr lang="en-CA" dirty="0" smtClean="0"/>
              <a:t>, </a:t>
            </a:r>
            <a:r>
              <a:rPr lang="en-CA" dirty="0" err="1" smtClean="0"/>
              <a:t>ou</a:t>
            </a:r>
            <a:r>
              <a:rPr lang="en-CA" dirty="0" smtClean="0"/>
              <a:t> </a:t>
            </a:r>
            <a:r>
              <a:rPr lang="en-CA" dirty="0" err="1" smtClean="0"/>
              <a:t>lui</a:t>
            </a:r>
            <a:r>
              <a:rPr lang="en-CA" dirty="0" smtClean="0"/>
              <a:t> </a:t>
            </a:r>
            <a:r>
              <a:rPr lang="en-CA" dirty="0" err="1" smtClean="0"/>
              <a:t>redonne</a:t>
            </a:r>
            <a:r>
              <a:rPr lang="en-CA" dirty="0" smtClean="0"/>
              <a:t> moral. </a:t>
            </a:r>
            <a:r>
              <a:rPr lang="en-CA" dirty="0" err="1" smtClean="0"/>
              <a:t>Voici</a:t>
            </a:r>
            <a:r>
              <a:rPr lang="en-CA" dirty="0" smtClean="0"/>
              <a:t> les miracles indispensables pour un </a:t>
            </a:r>
            <a:r>
              <a:rPr lang="en-CA" dirty="0" err="1" smtClean="0"/>
              <a:t>guerrier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Forge </a:t>
            </a:r>
            <a:r>
              <a:rPr lang="en-CA" dirty="0" err="1" smtClean="0"/>
              <a:t>d’Hephaïtos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Probablement</a:t>
            </a:r>
            <a:r>
              <a:rPr lang="en-CA" dirty="0" smtClean="0"/>
              <a:t> le miracle le plus utile pour un </a:t>
            </a:r>
            <a:r>
              <a:rPr lang="en-CA" dirty="0" err="1" smtClean="0"/>
              <a:t>guerrier</a:t>
            </a:r>
            <a:r>
              <a:rPr lang="en-CA" dirty="0" smtClean="0"/>
              <a:t>. </a:t>
            </a:r>
            <a:r>
              <a:rPr lang="en-CA" dirty="0" err="1" smtClean="0"/>
              <a:t>Ils</a:t>
            </a:r>
            <a:r>
              <a:rPr lang="en-CA" dirty="0" smtClean="0"/>
              <a:t> </a:t>
            </a:r>
            <a:r>
              <a:rPr lang="en-CA" dirty="0" err="1" smtClean="0"/>
              <a:t>donnent</a:t>
            </a:r>
            <a:r>
              <a:rPr lang="en-CA" dirty="0" smtClean="0"/>
              <a:t> plus de forces et de résistance au troupes, </a:t>
            </a:r>
            <a:r>
              <a:rPr lang="en-CA" dirty="0" err="1" smtClean="0"/>
              <a:t>ce</a:t>
            </a:r>
            <a:r>
              <a:rPr lang="en-CA" dirty="0" smtClean="0"/>
              <a:t> qui </a:t>
            </a:r>
            <a:r>
              <a:rPr lang="en-CA" dirty="0" err="1" smtClean="0"/>
              <a:t>permet</a:t>
            </a:r>
            <a:r>
              <a:rPr lang="en-CA" dirty="0" smtClean="0"/>
              <a:t> de </a:t>
            </a:r>
            <a:r>
              <a:rPr lang="en-CA" dirty="0" err="1" smtClean="0"/>
              <a:t>creuser</a:t>
            </a:r>
            <a:r>
              <a:rPr lang="en-CA" dirty="0" smtClean="0"/>
              <a:t> </a:t>
            </a:r>
            <a:r>
              <a:rPr lang="en-CA" dirty="0" err="1" smtClean="0"/>
              <a:t>l’écart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un combat</a:t>
            </a:r>
          </a:p>
          <a:p>
            <a:r>
              <a:rPr lang="en-CA" dirty="0" smtClean="0"/>
              <a:t>Environ 2-3 forges, </a:t>
            </a:r>
            <a:r>
              <a:rPr lang="en-CA" dirty="0" err="1" smtClean="0"/>
              <a:t>c’est</a:t>
            </a:r>
            <a:r>
              <a:rPr lang="en-CA" dirty="0" smtClean="0"/>
              <a:t> </a:t>
            </a:r>
            <a:r>
              <a:rPr lang="en-CA" dirty="0" err="1" smtClean="0"/>
              <a:t>bien</a:t>
            </a:r>
            <a:r>
              <a:rPr lang="en-CA" dirty="0" smtClean="0"/>
              <a:t>, 4 </a:t>
            </a:r>
            <a:r>
              <a:rPr lang="en-CA" dirty="0" err="1" smtClean="0"/>
              <a:t>optimalement</a:t>
            </a:r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IleHéphaito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7146" y="4412756"/>
            <a:ext cx="1810958" cy="2117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POSEIDON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Indispensable pour les </a:t>
            </a:r>
            <a:r>
              <a:rPr lang="en-CA" dirty="0" err="1" smtClean="0"/>
              <a:t>navalistes</a:t>
            </a:r>
            <a:r>
              <a:rPr lang="en-CA" dirty="0" smtClean="0"/>
              <a:t>, </a:t>
            </a:r>
            <a:r>
              <a:rPr lang="en-CA" dirty="0" err="1" smtClean="0"/>
              <a:t>il</a:t>
            </a:r>
            <a:r>
              <a:rPr lang="en-CA" dirty="0" smtClean="0"/>
              <a:t> </a:t>
            </a:r>
            <a:r>
              <a:rPr lang="en-CA" dirty="0" err="1" smtClean="0"/>
              <a:t>permet</a:t>
            </a:r>
            <a:r>
              <a:rPr lang="en-CA" dirty="0" smtClean="0"/>
              <a:t> aux </a:t>
            </a:r>
            <a:r>
              <a:rPr lang="en-CA" dirty="0" err="1" smtClean="0"/>
              <a:t>navires</a:t>
            </a:r>
            <a:r>
              <a:rPr lang="en-CA" dirty="0" smtClean="0"/>
              <a:t> et bateaux </a:t>
            </a:r>
            <a:r>
              <a:rPr lang="en-CA" dirty="0" err="1" smtClean="0"/>
              <a:t>marchands</a:t>
            </a:r>
            <a:r>
              <a:rPr lang="en-CA" dirty="0" smtClean="0"/>
              <a:t> </a:t>
            </a:r>
            <a:r>
              <a:rPr lang="en-CA" dirty="0" err="1" smtClean="0"/>
              <a:t>d’aller</a:t>
            </a:r>
            <a:r>
              <a:rPr lang="en-CA" dirty="0" smtClean="0"/>
              <a:t> 2x </a:t>
            </a:r>
            <a:r>
              <a:rPr lang="en-CA" dirty="0" err="1" smtClean="0"/>
              <a:t>fois</a:t>
            </a:r>
            <a:r>
              <a:rPr lang="en-CA" dirty="0" smtClean="0"/>
              <a:t> plus </a:t>
            </a:r>
            <a:r>
              <a:rPr lang="en-CA" dirty="0" err="1" smtClean="0"/>
              <a:t>vite</a:t>
            </a:r>
            <a:r>
              <a:rPr lang="en-CA" dirty="0" smtClean="0"/>
              <a:t>. </a:t>
            </a:r>
          </a:p>
          <a:p>
            <a:r>
              <a:rPr lang="en-CA" dirty="0" smtClean="0"/>
              <a:t>4 </a:t>
            </a:r>
            <a:r>
              <a:rPr lang="en-CA" dirty="0" err="1" smtClean="0"/>
              <a:t>poseidon</a:t>
            </a:r>
            <a:r>
              <a:rPr lang="en-CA" dirty="0" smtClean="0"/>
              <a:t> </a:t>
            </a:r>
            <a:r>
              <a:rPr lang="en-CA" dirty="0" err="1" smtClean="0"/>
              <a:t>optimalement</a:t>
            </a:r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IlePoseid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203950"/>
            <a:ext cx="2304256" cy="1954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Colosse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Miracle </a:t>
            </a:r>
            <a:r>
              <a:rPr lang="en-CA" dirty="0" err="1" smtClean="0"/>
              <a:t>très</a:t>
            </a:r>
            <a:r>
              <a:rPr lang="en-CA" dirty="0" smtClean="0"/>
              <a:t> </a:t>
            </a:r>
            <a:r>
              <a:rPr lang="en-CA" dirty="0" err="1" smtClean="0"/>
              <a:t>très</a:t>
            </a:r>
            <a:r>
              <a:rPr lang="en-CA" dirty="0" smtClean="0"/>
              <a:t> utile, </a:t>
            </a:r>
            <a:r>
              <a:rPr lang="en-CA" dirty="0" err="1" smtClean="0"/>
              <a:t>mais</a:t>
            </a:r>
            <a:r>
              <a:rPr lang="en-CA" dirty="0" smtClean="0"/>
              <a:t> </a:t>
            </a:r>
            <a:r>
              <a:rPr lang="en-CA" dirty="0" err="1" smtClean="0"/>
              <a:t>aussi</a:t>
            </a:r>
            <a:r>
              <a:rPr lang="en-CA" dirty="0" smtClean="0"/>
              <a:t> </a:t>
            </a:r>
            <a:r>
              <a:rPr lang="en-CA" dirty="0" err="1" smtClean="0"/>
              <a:t>très</a:t>
            </a:r>
            <a:r>
              <a:rPr lang="en-CA" dirty="0" smtClean="0"/>
              <a:t> </a:t>
            </a:r>
            <a:r>
              <a:rPr lang="en-CA" dirty="0" err="1" smtClean="0"/>
              <a:t>très</a:t>
            </a:r>
            <a:r>
              <a:rPr lang="en-CA" dirty="0" smtClean="0"/>
              <a:t> </a:t>
            </a:r>
            <a:r>
              <a:rPr lang="en-CA" dirty="0" err="1" smtClean="0"/>
              <a:t>chiant</a:t>
            </a:r>
            <a:r>
              <a:rPr lang="en-CA" dirty="0" smtClean="0"/>
              <a:t> </a:t>
            </a:r>
            <a:r>
              <a:rPr lang="en-CA" dirty="0" err="1" smtClean="0"/>
              <a:t>quand</a:t>
            </a:r>
            <a:r>
              <a:rPr lang="en-CA" dirty="0" smtClean="0"/>
              <a:t> utiliser </a:t>
            </a:r>
            <a:r>
              <a:rPr lang="en-CA" dirty="0" err="1" smtClean="0"/>
              <a:t>contre</a:t>
            </a:r>
            <a:r>
              <a:rPr lang="en-CA" dirty="0" smtClean="0"/>
              <a:t> nous. Il </a:t>
            </a:r>
            <a:r>
              <a:rPr lang="en-CA" dirty="0" err="1" smtClean="0"/>
              <a:t>permet</a:t>
            </a:r>
            <a:r>
              <a:rPr lang="en-CA" dirty="0" smtClean="0"/>
              <a:t> de faire </a:t>
            </a:r>
            <a:r>
              <a:rPr lang="en-CA" dirty="0" err="1" smtClean="0"/>
              <a:t>fuir</a:t>
            </a:r>
            <a:r>
              <a:rPr lang="en-CA" dirty="0" smtClean="0"/>
              <a:t> les troupes </a:t>
            </a:r>
            <a:r>
              <a:rPr lang="en-CA" dirty="0" err="1" smtClean="0"/>
              <a:t>ennemis</a:t>
            </a:r>
            <a:r>
              <a:rPr lang="en-CA" dirty="0" smtClean="0"/>
              <a:t> en combat </a:t>
            </a:r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nos</a:t>
            </a:r>
            <a:r>
              <a:rPr lang="en-CA" dirty="0" smtClean="0"/>
              <a:t> </a:t>
            </a:r>
            <a:r>
              <a:rPr lang="en-CA" dirty="0" err="1" smtClean="0"/>
              <a:t>villes</a:t>
            </a:r>
            <a:r>
              <a:rPr lang="en-CA" dirty="0" smtClean="0"/>
              <a:t>. À utiliser avec </a:t>
            </a:r>
            <a:r>
              <a:rPr lang="en-CA" dirty="0" err="1" smtClean="0"/>
              <a:t>parcimonie</a:t>
            </a:r>
            <a:endParaRPr lang="fr-CA" dirty="0" smtClean="0"/>
          </a:p>
          <a:p>
            <a:r>
              <a:rPr lang="en-CA" dirty="0" smtClean="0"/>
              <a:t>1-2 </a:t>
            </a:r>
            <a:r>
              <a:rPr lang="en-CA" dirty="0" err="1" smtClean="0"/>
              <a:t>colosse</a:t>
            </a:r>
            <a:r>
              <a:rPr lang="en-CA" dirty="0" smtClean="0"/>
              <a:t> </a:t>
            </a:r>
            <a:r>
              <a:rPr lang="en-CA" dirty="0" err="1" smtClean="0"/>
              <a:t>optimalement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Conclusion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Si </a:t>
            </a:r>
            <a:r>
              <a:rPr lang="en-CA" dirty="0" err="1" smtClean="0"/>
              <a:t>jamais</a:t>
            </a:r>
            <a:r>
              <a:rPr lang="en-CA" dirty="0" smtClean="0"/>
              <a:t> </a:t>
            </a:r>
            <a:r>
              <a:rPr lang="en-CA" dirty="0" err="1" smtClean="0"/>
              <a:t>vous</a:t>
            </a:r>
            <a:r>
              <a:rPr lang="en-CA" dirty="0" smtClean="0"/>
              <a:t> </a:t>
            </a:r>
            <a:r>
              <a:rPr lang="en-CA" dirty="0" err="1" smtClean="0"/>
              <a:t>avez</a:t>
            </a:r>
            <a:r>
              <a:rPr lang="en-CA" dirty="0" smtClean="0"/>
              <a:t> des questions, </a:t>
            </a:r>
            <a:r>
              <a:rPr lang="en-CA" dirty="0" err="1" smtClean="0"/>
              <a:t>n’hésitez</a:t>
            </a:r>
            <a:r>
              <a:rPr lang="en-CA" dirty="0" smtClean="0"/>
              <a:t> pas à me </a:t>
            </a:r>
            <a:r>
              <a:rPr lang="en-CA" dirty="0" err="1" smtClean="0"/>
              <a:t>contacter</a:t>
            </a:r>
            <a:r>
              <a:rPr lang="en-CA" dirty="0" smtClean="0"/>
              <a:t> </a:t>
            </a:r>
            <a:r>
              <a:rPr lang="en-CA" dirty="0" err="1" smtClean="0"/>
              <a:t>sur</a:t>
            </a:r>
            <a:r>
              <a:rPr lang="en-CA" dirty="0" smtClean="0"/>
              <a:t> Skype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PowerPoint </a:t>
            </a:r>
            <a:r>
              <a:rPr lang="en-CA" dirty="0" err="1" smtClean="0"/>
              <a:t>réalisé</a:t>
            </a:r>
            <a:r>
              <a:rPr lang="en-CA" dirty="0" smtClean="0"/>
              <a:t> par </a:t>
            </a:r>
            <a:r>
              <a:rPr lang="en-CA" dirty="0" err="1" smtClean="0"/>
              <a:t>JackTheStorm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Crédo</a:t>
            </a:r>
            <a:r>
              <a:rPr lang="en-CA" dirty="0" smtClean="0"/>
              <a:t> des </a:t>
            </a:r>
            <a:r>
              <a:rPr lang="en-CA" dirty="0" err="1" smtClean="0"/>
              <a:t>tigres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Respecter les </a:t>
            </a:r>
            <a:r>
              <a:rPr lang="en-CA" dirty="0" err="1" smtClean="0"/>
              <a:t>ordres</a:t>
            </a:r>
            <a:r>
              <a:rPr lang="en-CA" dirty="0" smtClean="0"/>
              <a:t> des </a:t>
            </a:r>
            <a:r>
              <a:rPr lang="en-CA" dirty="0" err="1" smtClean="0"/>
              <a:t>supérieurs</a:t>
            </a:r>
            <a:endParaRPr lang="en-CA" dirty="0" smtClean="0"/>
          </a:p>
          <a:p>
            <a:r>
              <a:rPr lang="en-CA" dirty="0" err="1" smtClean="0"/>
              <a:t>Être</a:t>
            </a:r>
            <a:r>
              <a:rPr lang="en-CA" dirty="0" smtClean="0"/>
              <a:t> </a:t>
            </a:r>
            <a:r>
              <a:rPr lang="en-CA" dirty="0" err="1" smtClean="0"/>
              <a:t>réceptif</a:t>
            </a:r>
            <a:r>
              <a:rPr lang="en-CA" dirty="0" smtClean="0"/>
              <a:t> aux </a:t>
            </a:r>
            <a:r>
              <a:rPr lang="en-CA" dirty="0" err="1" smtClean="0"/>
              <a:t>conseils</a:t>
            </a:r>
            <a:r>
              <a:rPr lang="en-CA" dirty="0" smtClean="0"/>
              <a:t> </a:t>
            </a:r>
            <a:r>
              <a:rPr lang="en-CA" dirty="0" err="1" smtClean="0"/>
              <a:t>donnés</a:t>
            </a:r>
            <a:r>
              <a:rPr lang="en-CA" dirty="0" smtClean="0"/>
              <a:t> par les </a:t>
            </a:r>
            <a:r>
              <a:rPr lang="en-CA" dirty="0" err="1" smtClean="0"/>
              <a:t>formateurs</a:t>
            </a:r>
            <a:r>
              <a:rPr lang="en-CA" dirty="0" smtClean="0"/>
              <a:t> </a:t>
            </a:r>
          </a:p>
          <a:p>
            <a:r>
              <a:rPr lang="en-CA" dirty="0" err="1" smtClean="0"/>
              <a:t>Toujours</a:t>
            </a:r>
            <a:r>
              <a:rPr lang="en-CA" dirty="0" smtClean="0"/>
              <a:t> </a:t>
            </a:r>
            <a:r>
              <a:rPr lang="en-CA" dirty="0" err="1" smtClean="0"/>
              <a:t>être</a:t>
            </a:r>
            <a:r>
              <a:rPr lang="en-CA" dirty="0" smtClean="0"/>
              <a:t> prudent </a:t>
            </a:r>
            <a:r>
              <a:rPr lang="en-CA" dirty="0" err="1" smtClean="0"/>
              <a:t>lors</a:t>
            </a:r>
            <a:r>
              <a:rPr lang="en-CA" dirty="0" smtClean="0"/>
              <a:t> des missions</a:t>
            </a:r>
          </a:p>
          <a:p>
            <a:r>
              <a:rPr lang="en-CA" dirty="0" err="1" smtClean="0"/>
              <a:t>Toujours</a:t>
            </a:r>
            <a:r>
              <a:rPr lang="en-CA" dirty="0" smtClean="0"/>
              <a:t> </a:t>
            </a:r>
            <a:r>
              <a:rPr lang="en-CA" dirty="0" err="1" smtClean="0"/>
              <a:t>suivre</a:t>
            </a:r>
            <a:r>
              <a:rPr lang="en-CA" dirty="0" smtClean="0"/>
              <a:t> les </a:t>
            </a:r>
            <a:r>
              <a:rPr lang="en-CA" dirty="0" err="1" smtClean="0"/>
              <a:t>consignes</a:t>
            </a:r>
            <a:r>
              <a:rPr lang="en-CA" dirty="0" smtClean="0"/>
              <a:t> de </a:t>
            </a:r>
            <a:r>
              <a:rPr lang="en-CA" dirty="0" err="1" smtClean="0"/>
              <a:t>l’alliance</a:t>
            </a:r>
            <a:r>
              <a:rPr lang="en-CA" dirty="0" smtClean="0"/>
              <a:t>, et en </a:t>
            </a:r>
            <a:r>
              <a:rPr lang="en-CA" dirty="0" err="1" smtClean="0"/>
              <a:t>particulier</a:t>
            </a:r>
            <a:r>
              <a:rPr lang="en-CA" dirty="0" smtClean="0"/>
              <a:t> </a:t>
            </a:r>
            <a:r>
              <a:rPr lang="en-CA" dirty="0" err="1" smtClean="0"/>
              <a:t>ceux</a:t>
            </a:r>
            <a:r>
              <a:rPr lang="en-CA" dirty="0" smtClean="0"/>
              <a:t> de la chef et </a:t>
            </a:r>
            <a:r>
              <a:rPr lang="en-CA" smtClean="0"/>
              <a:t>des commandants</a:t>
            </a:r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CA" dirty="0" smtClean="0"/>
              <a:t>Les bâtiments indispensables pour faire la guerre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Pour </a:t>
            </a:r>
            <a:r>
              <a:rPr lang="en-CA" dirty="0" err="1" smtClean="0"/>
              <a:t>combattre</a:t>
            </a:r>
            <a:r>
              <a:rPr lang="en-CA" dirty="0" smtClean="0"/>
              <a:t> </a:t>
            </a:r>
            <a:r>
              <a:rPr lang="en-CA" dirty="0" err="1" smtClean="0"/>
              <a:t>comme</a:t>
            </a:r>
            <a:r>
              <a:rPr lang="en-CA" dirty="0" smtClean="0"/>
              <a:t> </a:t>
            </a:r>
            <a:r>
              <a:rPr lang="en-CA" dirty="0" err="1" smtClean="0"/>
              <a:t>il</a:t>
            </a:r>
            <a:r>
              <a:rPr lang="en-CA" dirty="0" smtClean="0"/>
              <a:t> se </a:t>
            </a:r>
            <a:r>
              <a:rPr lang="en-CA" dirty="0" err="1" smtClean="0"/>
              <a:t>doit</a:t>
            </a:r>
            <a:r>
              <a:rPr lang="en-CA" dirty="0" smtClean="0"/>
              <a:t>, on a </a:t>
            </a:r>
            <a:r>
              <a:rPr lang="en-CA" dirty="0" err="1" smtClean="0"/>
              <a:t>bien</a:t>
            </a:r>
            <a:r>
              <a:rPr lang="en-CA" dirty="0" smtClean="0"/>
              <a:t> beau </a:t>
            </a:r>
            <a:r>
              <a:rPr lang="en-CA" dirty="0" err="1" smtClean="0"/>
              <a:t>avoir</a:t>
            </a:r>
            <a:r>
              <a:rPr lang="en-CA" dirty="0" smtClean="0"/>
              <a:t> les </a:t>
            </a:r>
            <a:r>
              <a:rPr lang="en-CA" dirty="0" err="1" smtClean="0"/>
              <a:t>meilleurs</a:t>
            </a:r>
            <a:r>
              <a:rPr lang="en-CA" dirty="0" smtClean="0"/>
              <a:t> techniques du </a:t>
            </a:r>
            <a:r>
              <a:rPr lang="en-CA" dirty="0" err="1" smtClean="0"/>
              <a:t>monde</a:t>
            </a:r>
            <a:r>
              <a:rPr lang="en-CA" dirty="0" smtClean="0"/>
              <a:t>, </a:t>
            </a:r>
            <a:r>
              <a:rPr lang="en-CA" dirty="0" err="1" smtClean="0"/>
              <a:t>il</a:t>
            </a:r>
            <a:r>
              <a:rPr lang="en-CA" dirty="0" smtClean="0"/>
              <a:t> </a:t>
            </a:r>
            <a:r>
              <a:rPr lang="en-CA" dirty="0" err="1" smtClean="0"/>
              <a:t>faut</a:t>
            </a:r>
            <a:r>
              <a:rPr lang="en-CA" dirty="0" smtClean="0"/>
              <a:t> </a:t>
            </a:r>
            <a:r>
              <a:rPr lang="en-CA" dirty="0" err="1" smtClean="0"/>
              <a:t>avoir</a:t>
            </a:r>
            <a:r>
              <a:rPr lang="en-CA" dirty="0" smtClean="0"/>
              <a:t> de </a:t>
            </a:r>
            <a:r>
              <a:rPr lang="en-CA" dirty="0" err="1" smtClean="0"/>
              <a:t>l’or</a:t>
            </a:r>
            <a:r>
              <a:rPr lang="en-CA" dirty="0" smtClean="0"/>
              <a:t> et un </a:t>
            </a:r>
            <a:r>
              <a:rPr lang="en-CA" dirty="0" err="1" smtClean="0"/>
              <a:t>compte</a:t>
            </a:r>
            <a:r>
              <a:rPr lang="en-CA" dirty="0" smtClean="0"/>
              <a:t> </a:t>
            </a:r>
            <a:r>
              <a:rPr lang="en-CA" dirty="0" err="1" smtClean="0"/>
              <a:t>muni</a:t>
            </a:r>
            <a:r>
              <a:rPr lang="en-CA" dirty="0" smtClean="0"/>
              <a:t> de </a:t>
            </a:r>
            <a:r>
              <a:rPr lang="en-CA" dirty="0" err="1" smtClean="0"/>
              <a:t>certains</a:t>
            </a:r>
            <a:r>
              <a:rPr lang="en-CA" dirty="0" smtClean="0"/>
              <a:t> </a:t>
            </a:r>
            <a:r>
              <a:rPr lang="en-CA" dirty="0" err="1" smtClean="0"/>
              <a:t>bâtiments</a:t>
            </a:r>
            <a:r>
              <a:rPr lang="en-CA" dirty="0" smtClean="0"/>
              <a:t> </a:t>
            </a:r>
            <a:r>
              <a:rPr lang="en-CA" dirty="0" err="1" smtClean="0"/>
              <a:t>très</a:t>
            </a:r>
            <a:r>
              <a:rPr lang="en-CA" dirty="0" smtClean="0"/>
              <a:t> </a:t>
            </a:r>
            <a:r>
              <a:rPr lang="en-CA" dirty="0" err="1" smtClean="0"/>
              <a:t>importants</a:t>
            </a:r>
            <a:r>
              <a:rPr lang="en-CA" dirty="0" smtClean="0"/>
              <a:t>.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cASERNE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C’est</a:t>
            </a:r>
            <a:r>
              <a:rPr lang="en-CA" dirty="0" smtClean="0"/>
              <a:t> le lieu de production des </a:t>
            </a:r>
            <a:r>
              <a:rPr lang="en-CA" dirty="0" err="1" smtClean="0"/>
              <a:t>unités</a:t>
            </a:r>
            <a:r>
              <a:rPr lang="en-CA" dirty="0" smtClean="0"/>
              <a:t> </a:t>
            </a:r>
            <a:r>
              <a:rPr lang="en-CA" dirty="0" err="1" smtClean="0"/>
              <a:t>terrestre</a:t>
            </a:r>
            <a:endParaRPr lang="en-CA" dirty="0" smtClean="0"/>
          </a:p>
          <a:p>
            <a:r>
              <a:rPr lang="en-CA" dirty="0" err="1" smtClean="0"/>
              <a:t>Niveau</a:t>
            </a:r>
            <a:r>
              <a:rPr lang="en-CA" dirty="0" smtClean="0"/>
              <a:t> 35 </a:t>
            </a:r>
            <a:r>
              <a:rPr lang="en-CA" dirty="0" err="1" smtClean="0"/>
              <a:t>si</a:t>
            </a:r>
            <a:r>
              <a:rPr lang="en-CA" dirty="0" smtClean="0"/>
              <a:t> possible, </a:t>
            </a:r>
            <a:r>
              <a:rPr lang="en-CA" dirty="0" err="1" smtClean="0"/>
              <a:t>dans</a:t>
            </a:r>
            <a:r>
              <a:rPr lang="en-CA" dirty="0" smtClean="0"/>
              <a:t> quasi </a:t>
            </a:r>
            <a:r>
              <a:rPr lang="en-CA" dirty="0" err="1" smtClean="0"/>
              <a:t>toutes</a:t>
            </a:r>
            <a:r>
              <a:rPr lang="en-CA" dirty="0" smtClean="0"/>
              <a:t> les </a:t>
            </a:r>
            <a:r>
              <a:rPr lang="en-CA" dirty="0" err="1" smtClean="0"/>
              <a:t>villes</a:t>
            </a:r>
            <a:r>
              <a:rPr lang="en-CA" dirty="0" smtClean="0"/>
              <a:t> pour les raiders.</a:t>
            </a:r>
            <a:endParaRPr lang="fr-CA" dirty="0"/>
          </a:p>
        </p:txBody>
      </p:sp>
      <p:pic>
        <p:nvPicPr>
          <p:cNvPr id="4" name="Image 3" descr="Caser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3339476"/>
            <a:ext cx="3816424" cy="309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Chantier</a:t>
            </a:r>
            <a:r>
              <a:rPr lang="en-CA" dirty="0" smtClean="0"/>
              <a:t> naval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C’est</a:t>
            </a:r>
            <a:r>
              <a:rPr lang="en-CA" dirty="0" smtClean="0"/>
              <a:t> le lieu de production des </a:t>
            </a:r>
            <a:r>
              <a:rPr lang="en-CA" dirty="0" err="1" smtClean="0"/>
              <a:t>unités</a:t>
            </a:r>
            <a:r>
              <a:rPr lang="en-CA" dirty="0" smtClean="0"/>
              <a:t> </a:t>
            </a:r>
            <a:r>
              <a:rPr lang="en-CA" dirty="0" err="1" smtClean="0"/>
              <a:t>navales</a:t>
            </a:r>
            <a:endParaRPr lang="en-CA" dirty="0" smtClean="0"/>
          </a:p>
          <a:p>
            <a:r>
              <a:rPr lang="en-CA" dirty="0" err="1" smtClean="0"/>
              <a:t>Niveau</a:t>
            </a:r>
            <a:r>
              <a:rPr lang="en-CA" dirty="0" smtClean="0"/>
              <a:t> 32,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toutes</a:t>
            </a:r>
            <a:r>
              <a:rPr lang="en-CA" dirty="0" smtClean="0"/>
              <a:t> les </a:t>
            </a:r>
            <a:r>
              <a:rPr lang="en-CA" dirty="0" err="1" smtClean="0"/>
              <a:t>villes</a:t>
            </a:r>
            <a:r>
              <a:rPr lang="en-CA" dirty="0" smtClean="0"/>
              <a:t> sans exception</a:t>
            </a:r>
          </a:p>
          <a:p>
            <a:endParaRPr lang="fr-CA" dirty="0"/>
          </a:p>
        </p:txBody>
      </p:sp>
      <p:pic>
        <p:nvPicPr>
          <p:cNvPr id="4" name="Image 3" descr="ChantierNav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3140968"/>
            <a:ext cx="3600400" cy="3097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cACHETTE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Permet</a:t>
            </a:r>
            <a:r>
              <a:rPr lang="en-CA" dirty="0" smtClean="0"/>
              <a:t> </a:t>
            </a:r>
            <a:r>
              <a:rPr lang="en-CA" dirty="0" err="1" smtClean="0"/>
              <a:t>d’espionner</a:t>
            </a:r>
            <a:r>
              <a:rPr lang="en-CA" dirty="0" smtClean="0"/>
              <a:t> les troupes </a:t>
            </a:r>
            <a:r>
              <a:rPr lang="en-CA" dirty="0" err="1" smtClean="0"/>
              <a:t>ennemies</a:t>
            </a:r>
            <a:r>
              <a:rPr lang="en-CA" dirty="0" smtClean="0"/>
              <a:t>, la </a:t>
            </a:r>
            <a:r>
              <a:rPr lang="en-CA" dirty="0" err="1" smtClean="0"/>
              <a:t>quantité</a:t>
            </a:r>
            <a:r>
              <a:rPr lang="en-CA" dirty="0" smtClean="0"/>
              <a:t> de </a:t>
            </a:r>
            <a:r>
              <a:rPr lang="en-CA" dirty="0" err="1" smtClean="0"/>
              <a:t>ressources</a:t>
            </a:r>
            <a:r>
              <a:rPr lang="en-CA" dirty="0" smtClean="0"/>
              <a:t> </a:t>
            </a:r>
            <a:r>
              <a:rPr lang="en-CA" dirty="0" err="1" smtClean="0"/>
              <a:t>dans</a:t>
            </a:r>
            <a:r>
              <a:rPr lang="en-CA" dirty="0" smtClean="0"/>
              <a:t> son </a:t>
            </a:r>
            <a:r>
              <a:rPr lang="en-CA" dirty="0" err="1" smtClean="0"/>
              <a:t>entreport</a:t>
            </a:r>
            <a:r>
              <a:rPr lang="en-CA" dirty="0" smtClean="0"/>
              <a:t>, </a:t>
            </a:r>
            <a:r>
              <a:rPr lang="en-CA" dirty="0" err="1" smtClean="0"/>
              <a:t>exécute</a:t>
            </a:r>
            <a:r>
              <a:rPr lang="en-CA" dirty="0" smtClean="0"/>
              <a:t> le </a:t>
            </a:r>
            <a:r>
              <a:rPr lang="en-CA" dirty="0" err="1" smtClean="0"/>
              <a:t>contre-espionnage</a:t>
            </a:r>
            <a:r>
              <a:rPr lang="en-CA" dirty="0" smtClean="0"/>
              <a:t> </a:t>
            </a:r>
            <a:r>
              <a:rPr lang="en-CA" dirty="0" err="1" smtClean="0"/>
              <a:t>également</a:t>
            </a:r>
            <a:r>
              <a:rPr lang="en-CA" dirty="0" smtClean="0"/>
              <a:t>, etc ...</a:t>
            </a:r>
          </a:p>
          <a:p>
            <a:r>
              <a:rPr lang="en-CA" dirty="0" err="1" smtClean="0"/>
              <a:t>Lvl</a:t>
            </a:r>
            <a:r>
              <a:rPr lang="en-CA" dirty="0" smtClean="0"/>
              <a:t> 32,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toutes</a:t>
            </a:r>
            <a:r>
              <a:rPr lang="en-CA" dirty="0" smtClean="0"/>
              <a:t> les </a:t>
            </a:r>
            <a:r>
              <a:rPr lang="en-CA" dirty="0" err="1" smtClean="0"/>
              <a:t>villes</a:t>
            </a:r>
            <a:r>
              <a:rPr lang="en-CA" dirty="0" smtClean="0"/>
              <a:t>, </a:t>
            </a:r>
            <a:r>
              <a:rPr lang="en-CA" dirty="0" err="1" smtClean="0"/>
              <a:t>remplies</a:t>
            </a:r>
            <a:r>
              <a:rPr lang="en-CA" dirty="0" smtClean="0"/>
              <a:t> </a:t>
            </a:r>
            <a:r>
              <a:rPr lang="en-CA" dirty="0" err="1" smtClean="0"/>
              <a:t>d’espions</a:t>
            </a:r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Cachet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3774884"/>
            <a:ext cx="3096344" cy="2355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ENTREPÔT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Permet</a:t>
            </a:r>
            <a:r>
              <a:rPr lang="en-CA" dirty="0" smtClean="0"/>
              <a:t> de </a:t>
            </a:r>
            <a:r>
              <a:rPr lang="en-CA" dirty="0" err="1" smtClean="0"/>
              <a:t>protéger</a:t>
            </a:r>
            <a:r>
              <a:rPr lang="en-CA" dirty="0" smtClean="0"/>
              <a:t> du pillage </a:t>
            </a:r>
            <a:r>
              <a:rPr lang="en-CA" dirty="0" err="1" smtClean="0"/>
              <a:t>une</a:t>
            </a:r>
            <a:r>
              <a:rPr lang="en-CA" dirty="0" smtClean="0"/>
              <a:t> portion des </a:t>
            </a:r>
            <a:r>
              <a:rPr lang="en-CA" dirty="0" err="1" smtClean="0"/>
              <a:t>ressources</a:t>
            </a:r>
            <a:r>
              <a:rPr lang="en-CA" dirty="0" smtClean="0"/>
              <a:t>. Indispensable pour un </a:t>
            </a:r>
            <a:r>
              <a:rPr lang="en-CA" dirty="0" err="1" smtClean="0"/>
              <a:t>pilleur</a:t>
            </a:r>
            <a:r>
              <a:rPr lang="en-CA" dirty="0" smtClean="0"/>
              <a:t>.</a:t>
            </a:r>
          </a:p>
          <a:p>
            <a:r>
              <a:rPr lang="en-CA" dirty="0" err="1" smtClean="0"/>
              <a:t>Lvl</a:t>
            </a:r>
            <a:r>
              <a:rPr lang="en-CA" dirty="0" smtClean="0"/>
              <a:t> 32 et +, </a:t>
            </a:r>
            <a:r>
              <a:rPr lang="en-CA" dirty="0" err="1" smtClean="0"/>
              <a:t>sur</a:t>
            </a:r>
            <a:r>
              <a:rPr lang="en-CA" dirty="0" smtClean="0"/>
              <a:t> </a:t>
            </a:r>
            <a:r>
              <a:rPr lang="en-CA" dirty="0" err="1" smtClean="0"/>
              <a:t>toutes</a:t>
            </a:r>
            <a:r>
              <a:rPr lang="en-CA" dirty="0" smtClean="0"/>
              <a:t> les </a:t>
            </a:r>
            <a:r>
              <a:rPr lang="en-CA" dirty="0" err="1" smtClean="0"/>
              <a:t>villes</a:t>
            </a:r>
            <a:r>
              <a:rPr lang="en-CA" dirty="0" smtClean="0"/>
              <a:t> de </a:t>
            </a:r>
            <a:r>
              <a:rPr lang="en-CA" dirty="0" err="1" smtClean="0"/>
              <a:t>préférence</a:t>
            </a:r>
            <a:endParaRPr lang="en-CA" dirty="0" smtClean="0"/>
          </a:p>
          <a:p>
            <a:endParaRPr lang="fr-CA" dirty="0"/>
          </a:p>
        </p:txBody>
      </p:sp>
      <p:pic>
        <p:nvPicPr>
          <p:cNvPr id="4" name="Image 3" descr="Entrep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606901"/>
            <a:ext cx="3744416" cy="2863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Mur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Aide en </a:t>
            </a:r>
            <a:r>
              <a:rPr lang="en-CA" dirty="0" err="1" smtClean="0"/>
              <a:t>défense</a:t>
            </a:r>
            <a:r>
              <a:rPr lang="en-CA" dirty="0" smtClean="0"/>
              <a:t>, </a:t>
            </a:r>
            <a:r>
              <a:rPr lang="en-CA" dirty="0" err="1" smtClean="0"/>
              <a:t>lors</a:t>
            </a:r>
            <a:r>
              <a:rPr lang="en-CA" dirty="0" smtClean="0"/>
              <a:t> des </a:t>
            </a:r>
            <a:r>
              <a:rPr lang="en-CA" dirty="0" err="1" smtClean="0"/>
              <a:t>attaques</a:t>
            </a:r>
            <a:r>
              <a:rPr lang="en-CA" dirty="0" smtClean="0"/>
              <a:t> </a:t>
            </a:r>
            <a:r>
              <a:rPr lang="en-CA" dirty="0" err="1" smtClean="0"/>
              <a:t>ennemies</a:t>
            </a:r>
            <a:r>
              <a:rPr lang="en-CA" dirty="0" smtClean="0"/>
              <a:t> en </a:t>
            </a:r>
            <a:r>
              <a:rPr lang="en-CA" dirty="0" err="1" smtClean="0"/>
              <a:t>terrestre</a:t>
            </a:r>
            <a:endParaRPr lang="en-CA" dirty="0" smtClean="0"/>
          </a:p>
          <a:p>
            <a:r>
              <a:rPr lang="en-CA" dirty="0" smtClean="0"/>
              <a:t>Meme </a:t>
            </a:r>
            <a:r>
              <a:rPr lang="en-CA" dirty="0" err="1" smtClean="0"/>
              <a:t>lvl</a:t>
            </a:r>
            <a:r>
              <a:rPr lang="en-CA" dirty="0" smtClean="0"/>
              <a:t> </a:t>
            </a:r>
            <a:r>
              <a:rPr lang="en-CA" dirty="0" err="1" smtClean="0"/>
              <a:t>que</a:t>
            </a:r>
            <a:r>
              <a:rPr lang="en-CA" dirty="0" smtClean="0"/>
              <a:t> son HDV de </a:t>
            </a:r>
            <a:r>
              <a:rPr lang="en-CA" dirty="0" err="1" smtClean="0"/>
              <a:t>préférence</a:t>
            </a:r>
            <a:endParaRPr lang="en-CA" dirty="0" smtClean="0"/>
          </a:p>
          <a:p>
            <a:endParaRPr lang="en-CA" dirty="0" smtClean="0"/>
          </a:p>
        </p:txBody>
      </p:sp>
      <p:pic>
        <p:nvPicPr>
          <p:cNvPr id="4" name="Image 3" descr="M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717032"/>
            <a:ext cx="4622246" cy="23111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 smtClean="0"/>
              <a:t>Comptoir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Indispensable pour un </a:t>
            </a:r>
            <a:r>
              <a:rPr lang="en-CA" dirty="0" err="1" smtClean="0"/>
              <a:t>guerrier</a:t>
            </a:r>
            <a:r>
              <a:rPr lang="en-CA" dirty="0" smtClean="0"/>
              <a:t> car </a:t>
            </a:r>
            <a:r>
              <a:rPr lang="en-CA" dirty="0" err="1" smtClean="0"/>
              <a:t>il</a:t>
            </a:r>
            <a:r>
              <a:rPr lang="en-CA" dirty="0" smtClean="0"/>
              <a:t> </a:t>
            </a:r>
            <a:r>
              <a:rPr lang="en-CA" dirty="0" err="1" smtClean="0"/>
              <a:t>permet</a:t>
            </a:r>
            <a:r>
              <a:rPr lang="en-CA" dirty="0" smtClean="0"/>
              <a:t> de </a:t>
            </a:r>
            <a:r>
              <a:rPr lang="en-CA" dirty="0" err="1" smtClean="0"/>
              <a:t>vendre</a:t>
            </a:r>
            <a:r>
              <a:rPr lang="en-CA" dirty="0" smtClean="0"/>
              <a:t> des </a:t>
            </a:r>
            <a:r>
              <a:rPr lang="en-CA" dirty="0" err="1" smtClean="0"/>
              <a:t>ressources</a:t>
            </a:r>
            <a:r>
              <a:rPr lang="en-CA" dirty="0" smtClean="0"/>
              <a:t> pour financer </a:t>
            </a:r>
            <a:r>
              <a:rPr lang="en-CA" dirty="0" err="1" smtClean="0"/>
              <a:t>ses</a:t>
            </a:r>
            <a:r>
              <a:rPr lang="en-CA" dirty="0" smtClean="0"/>
              <a:t> </a:t>
            </a:r>
            <a:r>
              <a:rPr lang="en-CA" dirty="0" err="1" smtClean="0"/>
              <a:t>campagnes</a:t>
            </a:r>
            <a:r>
              <a:rPr lang="en-CA" dirty="0" smtClean="0"/>
              <a:t>.</a:t>
            </a:r>
          </a:p>
          <a:p>
            <a:r>
              <a:rPr lang="en-CA" dirty="0" smtClean="0"/>
              <a:t>1 </a:t>
            </a:r>
            <a:r>
              <a:rPr lang="en-CA" dirty="0" err="1" smtClean="0"/>
              <a:t>ou</a:t>
            </a:r>
            <a:r>
              <a:rPr lang="en-CA" dirty="0" smtClean="0"/>
              <a:t> 2 par </a:t>
            </a:r>
            <a:r>
              <a:rPr lang="en-CA" dirty="0" err="1" smtClean="0"/>
              <a:t>secteur</a:t>
            </a:r>
            <a:r>
              <a:rPr lang="en-CA" dirty="0" smtClean="0"/>
              <a:t>. </a:t>
            </a:r>
            <a:r>
              <a:rPr lang="en-CA" dirty="0" err="1" smtClean="0"/>
              <a:t>Lvl</a:t>
            </a:r>
            <a:r>
              <a:rPr lang="en-CA" dirty="0" smtClean="0"/>
              <a:t> 22 et +</a:t>
            </a:r>
          </a:p>
          <a:p>
            <a:endParaRPr lang="fr-CA" dirty="0"/>
          </a:p>
        </p:txBody>
      </p:sp>
      <p:pic>
        <p:nvPicPr>
          <p:cNvPr id="4" name="Image 3" descr="Comptoi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4642" y="3933055"/>
            <a:ext cx="3189526" cy="22461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menade">
  <a:themeElements>
    <a:clrScheme name="Promenad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romenad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omenad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</TotalTime>
  <Words>487</Words>
  <Application>Microsoft Office PowerPoint</Application>
  <PresentationFormat>Affichage à l'écran (4:3)</PresentationFormat>
  <Paragraphs>51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Promenade</vt:lpstr>
      <vt:lpstr>Formation des jeunes tigres</vt:lpstr>
      <vt:lpstr>Crédo des tigres</vt:lpstr>
      <vt:lpstr>Les bâtiments indispensables pour faire la guerre</vt:lpstr>
      <vt:lpstr>cASERNE</vt:lpstr>
      <vt:lpstr>Chantier naval</vt:lpstr>
      <vt:lpstr>cACHETTE</vt:lpstr>
      <vt:lpstr>ENTREPÔT</vt:lpstr>
      <vt:lpstr>Mur</vt:lpstr>
      <vt:lpstr>Comptoir</vt:lpstr>
      <vt:lpstr>L’Hotel de ville et la taverne</vt:lpstr>
      <vt:lpstr>Temple</vt:lpstr>
      <vt:lpstr>Introduction aux miracles</vt:lpstr>
      <vt:lpstr>Forge d’Hephaïtos</vt:lpstr>
      <vt:lpstr>POSEIDON</vt:lpstr>
      <vt:lpstr>Colosse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des jeunes tigres</dc:title>
  <dc:creator>Jack</dc:creator>
  <cp:lastModifiedBy>Jack</cp:lastModifiedBy>
  <cp:revision>4</cp:revision>
  <dcterms:created xsi:type="dcterms:W3CDTF">2013-06-14T20:22:35Z</dcterms:created>
  <dcterms:modified xsi:type="dcterms:W3CDTF">2013-06-14T21:02:37Z</dcterms:modified>
</cp:coreProperties>
</file>