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3" r:id="rId3"/>
    <p:sldId id="268" r:id="rId4"/>
    <p:sldId id="261" r:id="rId5"/>
    <p:sldId id="262" r:id="rId6"/>
    <p:sldId id="257" r:id="rId7"/>
    <p:sldId id="259" r:id="rId8"/>
    <p:sldId id="264" r:id="rId9"/>
    <p:sldId id="260" r:id="rId10"/>
    <p:sldId id="265" r:id="rId11"/>
    <p:sldId id="266" r:id="rId12"/>
    <p:sldId id="271" r:id="rId13"/>
    <p:sldId id="270" r:id="rId14"/>
    <p:sldId id="269" r:id="rId15"/>
    <p:sldId id="287" r:id="rId16"/>
    <p:sldId id="289" r:id="rId17"/>
    <p:sldId id="288" r:id="rId18"/>
    <p:sldId id="291" r:id="rId19"/>
    <p:sldId id="267" r:id="rId20"/>
    <p:sldId id="276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6" r:id="rId33"/>
    <p:sldId id="284" r:id="rId34"/>
    <p:sldId id="285" r:id="rId35"/>
    <p:sldId id="292" r:id="rId36"/>
    <p:sldId id="300" r:id="rId37"/>
    <p:sldId id="293" r:id="rId38"/>
    <p:sldId id="294" r:id="rId39"/>
    <p:sldId id="301" r:id="rId40"/>
    <p:sldId id="303" r:id="rId41"/>
    <p:sldId id="302" r:id="rId42"/>
    <p:sldId id="305" r:id="rId43"/>
    <p:sldId id="304" r:id="rId44"/>
    <p:sldId id="295" r:id="rId45"/>
    <p:sldId id="296" r:id="rId46"/>
    <p:sldId id="299" r:id="rId47"/>
    <p:sldId id="298" r:id="rId48"/>
    <p:sldId id="297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>
      <p:cViewPr varScale="1">
        <p:scale>
          <a:sx n="86" d="100"/>
          <a:sy n="86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F5029F5-E822-4660-969C-65BFE614CE6D}" type="datetimeFigureOut">
              <a:rPr lang="fr-FR" smtClean="0"/>
              <a:pPr/>
              <a:t>13/06/2013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60CA5E6-95CF-4C8B-B2F4-B7DBBD60F6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29600" cy="1828800"/>
          </a:xfrm>
        </p:spPr>
        <p:txBody>
          <a:bodyPr>
            <a:normAutofit/>
          </a:bodyPr>
          <a:lstStyle/>
          <a:p>
            <a:r>
              <a:rPr lang="fr-FR" sz="6600" dirty="0" smtClean="0"/>
              <a:t>VOYAGE EN GRECE</a:t>
            </a:r>
            <a:r>
              <a:rPr lang="fr-FR" sz="6000" dirty="0" smtClean="0"/>
              <a:t/>
            </a:r>
            <a:br>
              <a:rPr lang="fr-FR" sz="6000" dirty="0" smtClean="0"/>
            </a:br>
            <a:r>
              <a:rPr lang="el-GR" dirty="0" smtClean="0"/>
              <a:t>ΤΑΞΙΔΙ ΣΤΗΝ ΕΛΛΆΔΑ</a:t>
            </a:r>
            <a:endParaRPr lang="fr-FR" sz="6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756592" y="3429000"/>
            <a:ext cx="6480720" cy="17526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18-23 mars 2013</a:t>
            </a:r>
          </a:p>
        </p:txBody>
      </p:sp>
      <p:pic>
        <p:nvPicPr>
          <p:cNvPr id="14338" name="Picture 2" descr="http://www.carto-mondo.fr/wp-content/uploads/2012/07/BDV-carte-grece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140968"/>
            <a:ext cx="3238500" cy="28575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83568" y="4221088"/>
            <a:ext cx="36003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Elèves de Seconde « Patrimoines » et de Terminale « Latin »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3 : DELPHES</a:t>
            </a:r>
            <a:endParaRPr lang="fr-FR" sz="4800" dirty="0"/>
          </a:p>
        </p:txBody>
      </p:sp>
      <p:pic>
        <p:nvPicPr>
          <p:cNvPr id="23554" name="Picture 2" descr="http://ve2azx.net/Voyages/Grece06/Carte.jpg"/>
          <p:cNvPicPr>
            <a:picLocks noChangeAspect="1" noChangeArrowheads="1"/>
          </p:cNvPicPr>
          <p:nvPr/>
        </p:nvPicPr>
        <p:blipFill>
          <a:blip r:embed="rId2" cstate="print"/>
          <a:srcRect l="1571" t="3373" r="11998" b="3883"/>
          <a:stretch>
            <a:fillRect/>
          </a:stretch>
        </p:blipFill>
        <p:spPr bwMode="auto">
          <a:xfrm>
            <a:off x="323528" y="1988840"/>
            <a:ext cx="3960440" cy="3960440"/>
          </a:xfrm>
          <a:prstGeom prst="rect">
            <a:avLst/>
          </a:prstGeom>
          <a:noFill/>
        </p:spPr>
      </p:pic>
      <p:pic>
        <p:nvPicPr>
          <p:cNvPr id="23556" name="Picture 4" descr="http://lespierresquiparlent.free.fr/imag-jugesDelf/dessin-Delphes.jpg"/>
          <p:cNvPicPr>
            <a:picLocks noChangeAspect="1" noChangeArrowheads="1"/>
          </p:cNvPicPr>
          <p:nvPr/>
        </p:nvPicPr>
        <p:blipFill>
          <a:blip r:embed="rId3" cstate="print"/>
          <a:srcRect l="3356" r="2683"/>
          <a:stretch>
            <a:fillRect/>
          </a:stretch>
        </p:blipFill>
        <p:spPr bwMode="auto">
          <a:xfrm>
            <a:off x="4644008" y="1988840"/>
            <a:ext cx="4032448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3 : DELPHES</a:t>
            </a:r>
            <a:endParaRPr lang="fr-FR" sz="4800" dirty="0"/>
          </a:p>
        </p:txBody>
      </p:sp>
      <p:pic>
        <p:nvPicPr>
          <p:cNvPr id="22529" name="Picture 1" descr="C:\Users\Amandine\Documents\Images\Voyages\Grèce 2013\album fb\IMG_3108.JPG"/>
          <p:cNvPicPr>
            <a:picLocks noChangeAspect="1" noChangeArrowheads="1"/>
          </p:cNvPicPr>
          <p:nvPr/>
        </p:nvPicPr>
        <p:blipFill>
          <a:blip r:embed="rId2" cstate="print"/>
          <a:srcRect t="2765" b="3220"/>
          <a:stretch>
            <a:fillRect/>
          </a:stretch>
        </p:blipFill>
        <p:spPr bwMode="auto">
          <a:xfrm>
            <a:off x="683568" y="1412776"/>
            <a:ext cx="7812360" cy="489654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75856" y="6381328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mer des oliviers.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3 : DELPHES</a:t>
            </a:r>
            <a:endParaRPr lang="fr-FR" sz="4800" dirty="0"/>
          </a:p>
        </p:txBody>
      </p:sp>
      <p:sp>
        <p:nvSpPr>
          <p:cNvPr id="5" name="ZoneTexte 4"/>
          <p:cNvSpPr txBox="1"/>
          <p:nvPr/>
        </p:nvSpPr>
        <p:spPr>
          <a:xfrm>
            <a:off x="1115616" y="6309320"/>
            <a:ext cx="703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temple d’Apollon, un des vestiges les plus admirés des visiteurs.</a:t>
            </a:r>
            <a:endParaRPr lang="fr-FR" dirty="0"/>
          </a:p>
        </p:txBody>
      </p:sp>
      <p:pic>
        <p:nvPicPr>
          <p:cNvPr id="25602" name="Picture 2" descr="C:\Users\Amandine\Documents\Images\Voyages\Grèce 2013\album fb\IMG_3136.JPG"/>
          <p:cNvPicPr>
            <a:picLocks noChangeAspect="1" noChangeArrowheads="1"/>
          </p:cNvPicPr>
          <p:nvPr/>
        </p:nvPicPr>
        <p:blipFill>
          <a:blip r:embed="rId2" cstate="print"/>
          <a:srcRect b="3821"/>
          <a:stretch>
            <a:fillRect/>
          </a:stretch>
        </p:blipFill>
        <p:spPr bwMode="auto">
          <a:xfrm>
            <a:off x="827584" y="1340768"/>
            <a:ext cx="7524328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3 : DELPHES</a:t>
            </a:r>
            <a:endParaRPr lang="fr-FR" sz="4800" dirty="0"/>
          </a:p>
        </p:txBody>
      </p:sp>
      <p:sp>
        <p:nvSpPr>
          <p:cNvPr id="5" name="ZoneTexte 4"/>
          <p:cNvSpPr txBox="1"/>
          <p:nvPr/>
        </p:nvSpPr>
        <p:spPr>
          <a:xfrm>
            <a:off x="1907704" y="6381328"/>
            <a:ext cx="537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 d’ensemble des vestiges du temple d’Apollon.</a:t>
            </a:r>
            <a:endParaRPr lang="fr-FR" dirty="0"/>
          </a:p>
        </p:txBody>
      </p:sp>
      <p:pic>
        <p:nvPicPr>
          <p:cNvPr id="26626" name="Picture 2" descr="C:\Users\Amandine\Documents\Images\Voyages\Grèce 2013\album fb\IMG_3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380312" cy="4920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3 : DELPHES</a:t>
            </a:r>
            <a:endParaRPr lang="fr-FR" sz="4800" dirty="0"/>
          </a:p>
        </p:txBody>
      </p:sp>
      <p:sp>
        <p:nvSpPr>
          <p:cNvPr id="5" name="ZoneTexte 4"/>
          <p:cNvSpPr txBox="1"/>
          <p:nvPr/>
        </p:nvSpPr>
        <p:spPr>
          <a:xfrm>
            <a:off x="899592" y="6381328"/>
            <a:ext cx="754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théâtre de Delphes. Encore en excellent état, le paysage sert de décor.</a:t>
            </a:r>
            <a:endParaRPr lang="fr-FR" dirty="0"/>
          </a:p>
        </p:txBody>
      </p:sp>
      <p:pic>
        <p:nvPicPr>
          <p:cNvPr id="27650" name="Picture 2" descr="C:\Users\Amandine\Documents\Images\Voyages\Grèce 2013\album fb\IMG_3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272300" cy="48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UNE NUIT SUR LA PLAGE : </a:t>
            </a:r>
            <a:r>
              <a:rPr lang="fr-FR" sz="4000" dirty="0" smtClean="0"/>
              <a:t>TOLO</a:t>
            </a:r>
            <a:endParaRPr lang="fr-FR" sz="3600" dirty="0"/>
          </a:p>
        </p:txBody>
      </p:sp>
      <p:pic>
        <p:nvPicPr>
          <p:cNvPr id="43011" name="Picture 3" descr="F:\Grèce élèves\21 mars\DSCN1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26029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UNE NUIT SUR LA PLAGE : </a:t>
            </a:r>
            <a:r>
              <a:rPr lang="fr-FR" sz="4000" dirty="0" smtClean="0"/>
              <a:t>TOLO</a:t>
            </a:r>
            <a:endParaRPr lang="fr-FR" sz="3600" dirty="0"/>
          </a:p>
        </p:txBody>
      </p:sp>
      <p:pic>
        <p:nvPicPr>
          <p:cNvPr id="44035" name="Picture 3" descr="F:\Grèce élèves\21 mars\DSCN1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80312" cy="5535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UNE NUIT SUR LA PLAGE : </a:t>
            </a:r>
            <a:r>
              <a:rPr lang="fr-FR" sz="4000" dirty="0" smtClean="0"/>
              <a:t>TOLO</a:t>
            </a:r>
            <a:endParaRPr lang="fr-FR" sz="3600" dirty="0"/>
          </a:p>
        </p:txBody>
      </p:sp>
      <p:pic>
        <p:nvPicPr>
          <p:cNvPr id="45059" name="Picture 3" descr="F:\Grèce élèves\21 mars\DSCN1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08304" cy="5481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54560" cy="5890666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LE REVEIL A TOLO :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 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800" dirty="0" smtClean="0"/>
              <a:t>7H</a:t>
            </a:r>
            <a:br>
              <a:rPr lang="fr-FR" sz="4800" dirty="0" smtClean="0"/>
            </a:br>
            <a:r>
              <a:rPr lang="fr-FR" sz="4800" dirty="0" smtClean="0"/>
              <a:t>20°C</a:t>
            </a:r>
            <a:endParaRPr lang="fr-FR" sz="4800" dirty="0"/>
          </a:p>
        </p:txBody>
      </p:sp>
      <p:pic>
        <p:nvPicPr>
          <p:cNvPr id="46082" name="Picture 2" descr="https://fbcdn-sphotos-g-a.akamaihd.net/hphotos-ak-prn2/246470_634408926575780_44508340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6672"/>
            <a:ext cx="5829300" cy="582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OSSIOS LOUKAS</a:t>
            </a:r>
            <a:endParaRPr lang="fr-FR" sz="4800" dirty="0"/>
          </a:p>
        </p:txBody>
      </p:sp>
      <p:pic>
        <p:nvPicPr>
          <p:cNvPr id="1027" name="Picture 3" descr="C:\Users\Amandine\Documents\Images\Voyages\Grèce 2013\album fb\IMG_3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524328" cy="501621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187624" y="6381328"/>
            <a:ext cx="673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Mosaïque en or représentant Saint-Luc, fondateur du monastère.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BRUXELLES – ATHENES : 3H</a:t>
            </a:r>
            <a:endParaRPr lang="fr-FR" sz="4000" dirty="0"/>
          </a:p>
        </p:txBody>
      </p:sp>
      <p:pic>
        <p:nvPicPr>
          <p:cNvPr id="15362" name="Picture 2" descr="F:\Grèce élèves\Grèce\photos\P1030146.JPG"/>
          <p:cNvPicPr>
            <a:picLocks noChangeAspect="1" noChangeArrowheads="1"/>
          </p:cNvPicPr>
          <p:nvPr/>
        </p:nvPicPr>
        <p:blipFill>
          <a:blip r:embed="rId2" cstate="print"/>
          <a:srcRect t="10774"/>
          <a:stretch>
            <a:fillRect/>
          </a:stretch>
        </p:blipFill>
        <p:spPr bwMode="auto">
          <a:xfrm>
            <a:off x="1043608" y="1628800"/>
            <a:ext cx="7128792" cy="4770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4 : OSSIOS LOUKAS</a:t>
            </a:r>
            <a:endParaRPr lang="fr-FR" sz="4400" dirty="0"/>
          </a:p>
        </p:txBody>
      </p:sp>
      <p:pic>
        <p:nvPicPr>
          <p:cNvPr id="31746" name="Picture 2" descr="C:\Users\Amandine\Documents\Images\Voyages\Grèce 2013\album fb\IMG_3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56084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4 : OSSIOS LOUKAS</a:t>
            </a:r>
            <a:endParaRPr lang="fr-FR" sz="4400" dirty="0"/>
          </a:p>
        </p:txBody>
      </p:sp>
      <p:pic>
        <p:nvPicPr>
          <p:cNvPr id="28674" name="Picture 2" descr="C:\Users\Amandine\Documents\Images\Voyages\Grèce 2013\album fb\IMG_3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416824" cy="494454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187624" y="6381328"/>
            <a:ext cx="689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Monastère byzantin consacré à son fondateur, saint Luc (</a:t>
            </a:r>
            <a:r>
              <a:rPr lang="fr-FR" cap="small" dirty="0" err="1" smtClean="0"/>
              <a:t>x</a:t>
            </a:r>
            <a:r>
              <a:rPr lang="fr-FR" baseline="30000" dirty="0" err="1" smtClean="0"/>
              <a:t>e</a:t>
            </a:r>
            <a:r>
              <a:rPr lang="fr-FR" dirty="0" smtClean="0"/>
              <a:t> siècle)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4 : OSSIOS LOUKAS</a:t>
            </a:r>
            <a:endParaRPr lang="fr-FR" sz="4400" dirty="0"/>
          </a:p>
        </p:txBody>
      </p:sp>
      <p:pic>
        <p:nvPicPr>
          <p:cNvPr id="29698" name="Picture 2" descr="C:\Users\Amandine\Documents\Images\Voyages\Grèce 2013\album fb\IMG_3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596336" cy="5064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4 : OSSIOS LOUKAS</a:t>
            </a:r>
            <a:endParaRPr lang="fr-FR" sz="4400" dirty="0"/>
          </a:p>
        </p:txBody>
      </p:sp>
      <p:pic>
        <p:nvPicPr>
          <p:cNvPr id="30722" name="Picture 2" descr="C:\Users\Amandine\Documents\Images\Voyages\Grèce 2013\album fb\IMG_3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488832" cy="4992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NAUPLIE </a:t>
            </a:r>
            <a:endParaRPr lang="fr-FR" sz="4800" dirty="0"/>
          </a:p>
        </p:txBody>
      </p:sp>
      <p:pic>
        <p:nvPicPr>
          <p:cNvPr id="32770" name="Picture 2" descr="C:\Users\Amandine\Documents\Images\Voyages\Grèce 2013\album fb\IMG_3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524328" cy="5016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NAUPLIE</a:t>
            </a:r>
            <a:endParaRPr lang="fr-FR" sz="4800" dirty="0"/>
          </a:p>
        </p:txBody>
      </p:sp>
      <p:pic>
        <p:nvPicPr>
          <p:cNvPr id="33794" name="Picture 2" descr="C:\Users\Amandine\Documents\Images\Voyages\Grèce 2013\album fb\IMG_3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60840" cy="50405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63688" y="6381328"/>
            <a:ext cx="586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forteresse de Palamède, construit entre 1690 et 1711.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NAUPLIE</a:t>
            </a:r>
            <a:endParaRPr lang="fr-FR" sz="4800" dirty="0"/>
          </a:p>
        </p:txBody>
      </p:sp>
      <p:pic>
        <p:nvPicPr>
          <p:cNvPr id="34818" name="Picture 2" descr="C:\Users\Amandine\Documents\Images\Voyages\Grèce 2013\album fb\IMG_3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12360" cy="5208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NAUPLIE</a:t>
            </a:r>
            <a:endParaRPr lang="fr-FR" sz="4800" dirty="0"/>
          </a:p>
        </p:txBody>
      </p:sp>
      <p:pic>
        <p:nvPicPr>
          <p:cNvPr id="35842" name="Picture 2" descr="C:\Users\Amandine\Documents\Images\Voyages\Grèce 2013\album fb\IMG_3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68344" cy="5112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NAUPLIE</a:t>
            </a:r>
            <a:endParaRPr lang="fr-FR" sz="4800" dirty="0"/>
          </a:p>
        </p:txBody>
      </p:sp>
      <p:pic>
        <p:nvPicPr>
          <p:cNvPr id="36866" name="Picture 2" descr="C:\Users\Amandine\Documents\Images\Voyages\Grèce 2013\album fb\IMG_3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596334" cy="5064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LE CANAL DE CORINTHE</a:t>
            </a:r>
            <a:endParaRPr lang="fr-FR" sz="4400" dirty="0"/>
          </a:p>
        </p:txBody>
      </p:sp>
      <p:pic>
        <p:nvPicPr>
          <p:cNvPr id="37890" name="Picture 2" descr="F:\Grèce élèves\Grèce\photos\P1030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JOURS 1 ET 2 : ATHENES</a:t>
            </a:r>
            <a:endParaRPr lang="fr-FR" sz="4800" dirty="0"/>
          </a:p>
        </p:txBody>
      </p:sp>
      <p:pic>
        <p:nvPicPr>
          <p:cNvPr id="20482" name="Picture 2" descr="http://media.rtl.fr/online/image/2012/0211/7743534091_carte-de-localisation-athe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285109" cy="4285110"/>
          </a:xfrm>
          <a:prstGeom prst="rect">
            <a:avLst/>
          </a:prstGeom>
          <a:noFill/>
        </p:spPr>
      </p:pic>
      <p:pic>
        <p:nvPicPr>
          <p:cNvPr id="20484" name="Picture 4" descr="http://lewebpedagogique.com/histoiregeoeurope/files/2010/10/acropole1.jpg"/>
          <p:cNvPicPr>
            <a:picLocks noChangeAspect="1" noChangeArrowheads="1"/>
          </p:cNvPicPr>
          <p:nvPr/>
        </p:nvPicPr>
        <p:blipFill>
          <a:blip r:embed="rId3" cstate="print"/>
          <a:srcRect t="3145" b="4090"/>
          <a:stretch>
            <a:fillRect/>
          </a:stretch>
        </p:blipFill>
        <p:spPr bwMode="auto">
          <a:xfrm>
            <a:off x="4932040" y="1916832"/>
            <a:ext cx="3840361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LE CANAL DE CORINTHE</a:t>
            </a:r>
            <a:endParaRPr lang="fr-FR" sz="4400" dirty="0"/>
          </a:p>
        </p:txBody>
      </p:sp>
      <p:pic>
        <p:nvPicPr>
          <p:cNvPr id="38914" name="Picture 2" descr="F:\Grèce élèves\2013-03-23 voyage grece\voyage grece 210.JPG"/>
          <p:cNvPicPr>
            <a:picLocks noChangeAspect="1" noChangeArrowheads="1"/>
          </p:cNvPicPr>
          <p:nvPr/>
        </p:nvPicPr>
        <p:blipFill>
          <a:blip r:embed="rId2" cstate="print"/>
          <a:srcRect r="22826"/>
          <a:stretch>
            <a:fillRect/>
          </a:stretch>
        </p:blipFill>
        <p:spPr bwMode="auto">
          <a:xfrm>
            <a:off x="1043608" y="1340768"/>
            <a:ext cx="7056784" cy="5147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EPIDAURE</a:t>
            </a:r>
            <a:endParaRPr lang="fr-FR" sz="4800" dirty="0"/>
          </a:p>
        </p:txBody>
      </p:sp>
      <p:pic>
        <p:nvPicPr>
          <p:cNvPr id="39938" name="Picture 2" descr="C:\Users\Amandine\Documents\Images\Voyages\Grèce 2013\album fb\IMG_3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40352" cy="516023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331640" y="6381328"/>
            <a:ext cx="661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Théâtre construit au IIIème siècle av. JC. Il est en excellent état.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EPIDAURE</a:t>
            </a:r>
            <a:endParaRPr lang="fr-FR" sz="4800" dirty="0"/>
          </a:p>
        </p:txBody>
      </p:sp>
      <p:pic>
        <p:nvPicPr>
          <p:cNvPr id="41986" name="Picture 2" descr="C:\Users\Amandine\Documents\Images\Voyages\Grèce 2013\album fb\IMG_3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380312" cy="492020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899592" y="6309320"/>
            <a:ext cx="723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gradins étaient conçus pour accueillir jusqu’à 12 000 spectateurs.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4 : EPIDAURE</a:t>
            </a:r>
            <a:endParaRPr lang="fr-FR" sz="4800" dirty="0"/>
          </a:p>
        </p:txBody>
      </p:sp>
      <p:pic>
        <p:nvPicPr>
          <p:cNvPr id="40962" name="Picture 2" descr="C:\Users\Amandine\Documents\Images\Voyages\Grèce 2013\album fb\IMG_3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632848" cy="508856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83568" y="6381328"/>
            <a:ext cx="787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Ancienne porte du théâtre, d’où les acteurs faisaient leurs entrées et sorties.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4" y="6381328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Pláka</a:t>
            </a:r>
            <a:r>
              <a:rPr lang="fr-FR" dirty="0" smtClean="0"/>
              <a:t> est un quartier ancien d'Athènes, situé en contrebas de l'Acropole.</a:t>
            </a:r>
            <a:endParaRPr lang="fr-FR" dirty="0"/>
          </a:p>
        </p:txBody>
      </p:sp>
      <p:pic>
        <p:nvPicPr>
          <p:cNvPr id="7170" name="Picture 2" descr="C:\Users\Amandine\Documents\Images\Voyages\Grèce 2013\Acropole\IMG_2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236296" cy="4824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pic>
        <p:nvPicPr>
          <p:cNvPr id="6147" name="Picture 3" descr="C:\Users\Amandine\Documents\Images\Voyages\Grèce 2013\Acropole\IMG_2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632848" cy="508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pic>
        <p:nvPicPr>
          <p:cNvPr id="6146" name="Picture 2" descr="C:\Users\Amandine\Documents\Images\Voyages\Grèce 2013\IMG_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524328" cy="5016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6488668"/>
            <a:ext cx="837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L’agora, au pied de l’Acropole, était la place publique où s’exerçait le commerce.</a:t>
            </a:r>
            <a:endParaRPr lang="fr-FR" dirty="0"/>
          </a:p>
        </p:txBody>
      </p:sp>
      <p:pic>
        <p:nvPicPr>
          <p:cNvPr id="8194" name="Picture 2" descr="F:\Grèce élèves\DSCF5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780245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pic>
        <p:nvPicPr>
          <p:cNvPr id="9218" name="Picture 2" descr="F:\Grèce élèves\2013-03-23 voyage grece\voyage grece 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8028384" cy="4519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pic>
        <p:nvPicPr>
          <p:cNvPr id="10242" name="Picture 2" descr="C:\Users\Amandine\Documents\Images\Voyages\Grèce 2013\Acropole\IMG_3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416824" cy="494455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691680" y="6381328"/>
            <a:ext cx="598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nouveau musée de l’Acropole, parallèle au Parthénon.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1 : SOIREE DANS ATHENES</a:t>
            </a:r>
            <a:endParaRPr lang="fr-FR" dirty="0"/>
          </a:p>
        </p:txBody>
      </p:sp>
      <p:pic>
        <p:nvPicPr>
          <p:cNvPr id="17411" name="Picture 3" descr="C:\Users\Amandine\Documents\Images\Voyages\Grèce 2013\Acropole\IMG_2920.JPG"/>
          <p:cNvPicPr>
            <a:picLocks noChangeAspect="1" noChangeArrowheads="1"/>
          </p:cNvPicPr>
          <p:nvPr/>
        </p:nvPicPr>
        <p:blipFill>
          <a:blip r:embed="rId2" cstate="print"/>
          <a:srcRect t="6294"/>
          <a:stretch>
            <a:fillRect/>
          </a:stretch>
        </p:blipFill>
        <p:spPr bwMode="auto">
          <a:xfrm>
            <a:off x="683568" y="1628800"/>
            <a:ext cx="7645524" cy="4776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611560" y="6309320"/>
            <a:ext cx="790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musée national d’Athènes est le principal musée archéologique de Grèce.</a:t>
            </a:r>
            <a:endParaRPr lang="fr-FR" dirty="0"/>
          </a:p>
        </p:txBody>
      </p:sp>
      <p:pic>
        <p:nvPicPr>
          <p:cNvPr id="12290" name="Picture 2" descr="F:\Grèce élèves\Grèce\photos\P1030449.JPG"/>
          <p:cNvPicPr>
            <a:picLocks noChangeAspect="1" noChangeArrowheads="1"/>
          </p:cNvPicPr>
          <p:nvPr/>
        </p:nvPicPr>
        <p:blipFill>
          <a:blip r:embed="rId2" cstate="print"/>
          <a:srcRect r="6688" b="8001"/>
          <a:stretch>
            <a:fillRect/>
          </a:stretch>
        </p:blipFill>
        <p:spPr bwMode="auto">
          <a:xfrm>
            <a:off x="1331640" y="1484784"/>
            <a:ext cx="6408712" cy="4738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419872" y="6488668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L’université d’Athènes.</a:t>
            </a:r>
            <a:endParaRPr lang="fr-FR" dirty="0"/>
          </a:p>
        </p:txBody>
      </p:sp>
      <p:pic>
        <p:nvPicPr>
          <p:cNvPr id="11266" name="Picture 2" descr="F:\Grèce élèves\photos Grèce\IMGP2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419872" y="6488668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L’université d’Athènes.</a:t>
            </a:r>
            <a:endParaRPr lang="fr-FR" dirty="0"/>
          </a:p>
        </p:txBody>
      </p:sp>
      <p:pic>
        <p:nvPicPr>
          <p:cNvPr id="1026" name="Picture 2" descr="F:\Grèce élèves\22 mars\DSCN1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780245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JOUR 5 : ATHENES AUX EPOQUES MODERNES ET CONTEMPORAINES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131840" y="6381328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bibliothèque d’Athènes.</a:t>
            </a:r>
            <a:endParaRPr lang="fr-FR" dirty="0"/>
          </a:p>
        </p:txBody>
      </p:sp>
      <p:pic>
        <p:nvPicPr>
          <p:cNvPr id="2050" name="Picture 2" descr="F:\Grèce élèves\P1060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360708" cy="4770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5 : LE CAP SOUNION</a:t>
            </a:r>
            <a:endParaRPr lang="fr-FR" sz="4400" dirty="0"/>
          </a:p>
        </p:txBody>
      </p:sp>
      <p:pic>
        <p:nvPicPr>
          <p:cNvPr id="1026" name="Picture 2" descr="C:\Users\Amandine\Documents\Images\Voyages\Grèce 2013\album fb\IMG_3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452320" cy="4968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5 : LE CAP SOUNION</a:t>
            </a:r>
            <a:endParaRPr lang="fr-FR" sz="4400" dirty="0"/>
          </a:p>
        </p:txBody>
      </p:sp>
      <p:pic>
        <p:nvPicPr>
          <p:cNvPr id="2050" name="Picture 2" descr="C:\Users\Amandine\Documents\Images\Voyages\Grèce 2013\album fb\IMG_3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380312" cy="4920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5 : LE CAP SOUNION</a:t>
            </a:r>
            <a:endParaRPr lang="fr-FR" sz="4400" dirty="0"/>
          </a:p>
        </p:txBody>
      </p:sp>
      <p:sp>
        <p:nvSpPr>
          <p:cNvPr id="5" name="ZoneTexte 4"/>
          <p:cNvSpPr txBox="1"/>
          <p:nvPr/>
        </p:nvSpPr>
        <p:spPr>
          <a:xfrm>
            <a:off x="1187624" y="6381328"/>
            <a:ext cx="687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Temple de Poséidon surplombe  la mer d’une hauteur de 60m.</a:t>
            </a:r>
            <a:endParaRPr lang="fr-FR" dirty="0"/>
          </a:p>
        </p:txBody>
      </p:sp>
      <p:pic>
        <p:nvPicPr>
          <p:cNvPr id="5122" name="Picture 2" descr="C:\Users\Amandine\Documents\Images\Voyages\Grèce 2013\album fb\IMG_3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380312" cy="4920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5 : LE CAP SOUNION</a:t>
            </a:r>
            <a:endParaRPr lang="fr-FR" sz="4400" dirty="0"/>
          </a:p>
        </p:txBody>
      </p:sp>
      <p:pic>
        <p:nvPicPr>
          <p:cNvPr id="4098" name="Picture 2" descr="C:\Users\Amandine\Documents\Images\Voyages\Grèce 2013\album fb\IMG_3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632340" cy="5088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JOUR 5 : LE CAP SOUNION</a:t>
            </a:r>
            <a:endParaRPr lang="fr-FR" sz="4400" dirty="0"/>
          </a:p>
        </p:txBody>
      </p:sp>
      <p:pic>
        <p:nvPicPr>
          <p:cNvPr id="3074" name="Picture 2" descr="C:\Users\Amandine\Documents\Images\Voyages\Grèce 2013\album fb\IMG_3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24328" cy="501621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907704" y="6381328"/>
            <a:ext cx="543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Ruines du temple de Poséidon. (Vème siècle av. JC)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JOUR 1 : SOIREE DANS ATHENES</a:t>
            </a:r>
            <a:endParaRPr lang="fr-FR" dirty="0"/>
          </a:p>
        </p:txBody>
      </p:sp>
      <p:pic>
        <p:nvPicPr>
          <p:cNvPr id="16386" name="Picture 2" descr="C:\Users\Amandine\Documents\Images\Voyages\Grèce 2013\Acropole\IMG_2933.JPG"/>
          <p:cNvPicPr>
            <a:picLocks noChangeAspect="1" noChangeArrowheads="1"/>
          </p:cNvPicPr>
          <p:nvPr/>
        </p:nvPicPr>
        <p:blipFill>
          <a:blip r:embed="rId2" cstate="print"/>
          <a:srcRect t="10763"/>
          <a:stretch>
            <a:fillRect/>
          </a:stretch>
        </p:blipFill>
        <p:spPr bwMode="auto">
          <a:xfrm>
            <a:off x="611560" y="1484784"/>
            <a:ext cx="8028384" cy="477619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03848" y="6381328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Vue sur l’Acropole illuminée.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2 : ATHENES</a:t>
            </a:r>
            <a:endParaRPr lang="fr-FR" sz="4800" dirty="0"/>
          </a:p>
        </p:txBody>
      </p:sp>
      <p:pic>
        <p:nvPicPr>
          <p:cNvPr id="1028" name="Picture 4" descr="F:\Grèce élèves\19 mars\DSCN1766.JPG"/>
          <p:cNvPicPr>
            <a:picLocks noChangeAspect="1" noChangeArrowheads="1"/>
          </p:cNvPicPr>
          <p:nvPr/>
        </p:nvPicPr>
        <p:blipFill>
          <a:blip r:embed="rId2" cstate="print"/>
          <a:srcRect l="11413" t="21651" r="5113" b="10100"/>
          <a:stretch>
            <a:fillRect/>
          </a:stretch>
        </p:blipFill>
        <p:spPr bwMode="auto">
          <a:xfrm>
            <a:off x="755576" y="1628800"/>
            <a:ext cx="7632848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2 : ATHENES</a:t>
            </a:r>
            <a:endParaRPr lang="fr-FR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1187624" y="6309320"/>
            <a:ext cx="694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Parthénon, temple dédié à Athéna, déesse protectrice de la cité.</a:t>
            </a:r>
            <a:endParaRPr lang="fr-FR" dirty="0"/>
          </a:p>
        </p:txBody>
      </p:sp>
      <p:pic>
        <p:nvPicPr>
          <p:cNvPr id="18434" name="Picture 2" descr="C:\Users\Amandine\Documents\Images\Voyages\Grèce 2013\album fb\IMG_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34481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2 : ATHENES</a:t>
            </a:r>
            <a:endParaRPr lang="fr-FR" sz="4800" dirty="0"/>
          </a:p>
        </p:txBody>
      </p:sp>
      <p:pic>
        <p:nvPicPr>
          <p:cNvPr id="19458" name="Picture 2" descr="C:\Users\Amandine\Documents\Images\Voyages\Grèce 2013\album fb\IMG_3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164288" cy="477619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43608" y="6309320"/>
            <a:ext cx="693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 frise du Parthénon entourait de ses 160m l’ensemble du temple.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JOUR 2 : ATHENES</a:t>
            </a:r>
            <a:endParaRPr lang="fr-FR" sz="4800" dirty="0"/>
          </a:p>
        </p:txBody>
      </p:sp>
      <p:pic>
        <p:nvPicPr>
          <p:cNvPr id="1027" name="Picture 3" descr="F:\Grèce élèves\19 mars\DSCN1764.JPG"/>
          <p:cNvPicPr>
            <a:picLocks noChangeAspect="1" noChangeArrowheads="1"/>
          </p:cNvPicPr>
          <p:nvPr/>
        </p:nvPicPr>
        <p:blipFill>
          <a:blip r:embed="rId2" cstate="print"/>
          <a:srcRect l="7476" t="25850" r="9838" b="9051"/>
          <a:stretch>
            <a:fillRect/>
          </a:stretch>
        </p:blipFill>
        <p:spPr bwMode="auto">
          <a:xfrm>
            <a:off x="611560" y="1412776"/>
            <a:ext cx="7926687" cy="468052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75656" y="6237312"/>
            <a:ext cx="627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</a:t>
            </a:r>
            <a:r>
              <a:rPr lang="fr-FR" dirty="0" err="1" smtClean="0"/>
              <a:t>érecthéion</a:t>
            </a:r>
            <a:r>
              <a:rPr lang="fr-FR" dirty="0" smtClean="0"/>
              <a:t>, temple dédié à Athéna et Poséidon-Erechthée.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1243</TotalTime>
  <Words>509</Words>
  <Application>Microsoft Office PowerPoint</Application>
  <PresentationFormat>Affichage à l'écran (4:3)</PresentationFormat>
  <Paragraphs>73</Paragraphs>
  <Slides>48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Apex</vt:lpstr>
      <vt:lpstr>VOYAGE EN GRECE ΤΑΞΙΔΙ ΣΤΗΝ ΕΛΛΆΔΑ</vt:lpstr>
      <vt:lpstr>BRUXELLES – ATHENES : 3H</vt:lpstr>
      <vt:lpstr>JOURS 1 ET 2 : ATHENES</vt:lpstr>
      <vt:lpstr>JOUR 1 : SOIREE DANS ATHENES</vt:lpstr>
      <vt:lpstr>JOUR 1 : SOIREE DANS ATHENES</vt:lpstr>
      <vt:lpstr>JOUR 2 : ATHENES</vt:lpstr>
      <vt:lpstr>JOUR 2 : ATHENES</vt:lpstr>
      <vt:lpstr>JOUR 2 : ATHENES</vt:lpstr>
      <vt:lpstr>JOUR 2 : ATHENES</vt:lpstr>
      <vt:lpstr>JOUR 3 : DELPHES</vt:lpstr>
      <vt:lpstr>JOUR 3 : DELPHES</vt:lpstr>
      <vt:lpstr>JOUR 3 : DELPHES</vt:lpstr>
      <vt:lpstr>JOUR 3 : DELPHES</vt:lpstr>
      <vt:lpstr>JOUR 3 : DELPHES</vt:lpstr>
      <vt:lpstr>UNE NUIT SUR LA PLAGE : TOLO</vt:lpstr>
      <vt:lpstr>UNE NUIT SUR LA PLAGE : TOLO</vt:lpstr>
      <vt:lpstr>UNE NUIT SUR LA PLAGE : TOLO</vt:lpstr>
      <vt:lpstr>LE REVEIL A TOLO :    7H 20°C</vt:lpstr>
      <vt:lpstr>JOUR 4 : OSSIOS LOUKAS</vt:lpstr>
      <vt:lpstr>JOUR 4 : OSSIOS LOUKAS</vt:lpstr>
      <vt:lpstr>JOUR 4 : OSSIOS LOUKAS</vt:lpstr>
      <vt:lpstr>JOUR 4 : OSSIOS LOUKAS</vt:lpstr>
      <vt:lpstr>JOUR 4 : OSSIOS LOUKAS</vt:lpstr>
      <vt:lpstr>JOUR 4 : NAUPLIE </vt:lpstr>
      <vt:lpstr>JOUR 4 : NAUPLIE</vt:lpstr>
      <vt:lpstr>JOUR 4 : NAUPLIE</vt:lpstr>
      <vt:lpstr>JOUR 4 : NAUPLIE</vt:lpstr>
      <vt:lpstr>JOUR 4 : NAUPLIE</vt:lpstr>
      <vt:lpstr>LE CANAL DE CORINTHE</vt:lpstr>
      <vt:lpstr>LE CANAL DE CORINTHE</vt:lpstr>
      <vt:lpstr>JOUR 4 : EPIDAURE</vt:lpstr>
      <vt:lpstr>JOUR 4 : EPIDAURE</vt:lpstr>
      <vt:lpstr>JOUR 4 : EPIDAURE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ATHENES AUX EPOQUES MODERNES ET CONTEMPORAINES</vt:lpstr>
      <vt:lpstr>JOUR 5 : LE CAP SOUNION</vt:lpstr>
      <vt:lpstr>JOUR 5 : LE CAP SOUNION</vt:lpstr>
      <vt:lpstr>JOUR 5 : LE CAP SOUNION</vt:lpstr>
      <vt:lpstr>JOUR 5 : LE CAP SOUNION</vt:lpstr>
      <vt:lpstr>JOUR 5 : LE CAP SOUNION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Amandine</dc:creator>
  <cp:lastModifiedBy>Amandine</cp:lastModifiedBy>
  <cp:revision>107</cp:revision>
  <dcterms:created xsi:type="dcterms:W3CDTF">2013-06-04T15:18:35Z</dcterms:created>
  <dcterms:modified xsi:type="dcterms:W3CDTF">2013-06-13T17:31:34Z</dcterms:modified>
</cp:coreProperties>
</file>