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68629-2413-4BEF-92D2-74AB18786D97}" type="datetimeFigureOut">
              <a:rPr lang="fr-FR" smtClean="0"/>
              <a:t>11/06/2013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9DF5289-C199-481E-A3BA-2D4434282A26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68629-2413-4BEF-92D2-74AB18786D97}" type="datetimeFigureOut">
              <a:rPr lang="fr-FR" smtClean="0"/>
              <a:t>11/06/2013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5289-C199-481E-A3BA-2D4434282A2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68629-2413-4BEF-92D2-74AB18786D97}" type="datetimeFigureOut">
              <a:rPr lang="fr-FR" smtClean="0"/>
              <a:t>11/06/2013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5289-C199-481E-A3BA-2D4434282A2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68629-2413-4BEF-92D2-74AB18786D97}" type="datetimeFigureOut">
              <a:rPr lang="fr-FR" smtClean="0"/>
              <a:t>11/06/2013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5289-C199-481E-A3BA-2D4434282A26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68629-2413-4BEF-92D2-74AB18786D97}" type="datetimeFigureOut">
              <a:rPr lang="fr-FR" smtClean="0"/>
              <a:t>11/06/2013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9DF5289-C199-481E-A3BA-2D4434282A26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68629-2413-4BEF-92D2-74AB18786D97}" type="datetimeFigureOut">
              <a:rPr lang="fr-FR" smtClean="0"/>
              <a:t>11/06/2013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5289-C199-481E-A3BA-2D4434282A26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68629-2413-4BEF-92D2-74AB18786D97}" type="datetimeFigureOut">
              <a:rPr lang="fr-FR" smtClean="0"/>
              <a:t>11/06/2013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5289-C199-481E-A3BA-2D4434282A26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68629-2413-4BEF-92D2-74AB18786D97}" type="datetimeFigureOut">
              <a:rPr lang="fr-FR" smtClean="0"/>
              <a:t>11/06/2013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5289-C199-481E-A3BA-2D4434282A2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68629-2413-4BEF-92D2-74AB18786D97}" type="datetimeFigureOut">
              <a:rPr lang="fr-FR" smtClean="0"/>
              <a:t>11/06/2013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5289-C199-481E-A3BA-2D4434282A2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68629-2413-4BEF-92D2-74AB18786D97}" type="datetimeFigureOut">
              <a:rPr lang="fr-FR" smtClean="0"/>
              <a:t>11/06/2013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5289-C199-481E-A3BA-2D4434282A26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68629-2413-4BEF-92D2-74AB18786D97}" type="datetimeFigureOut">
              <a:rPr lang="fr-FR" smtClean="0"/>
              <a:t>11/06/2013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9DF5289-C199-481E-A3BA-2D4434282A26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F368629-2413-4BEF-92D2-74AB18786D97}" type="datetimeFigureOut">
              <a:rPr lang="fr-FR" smtClean="0"/>
              <a:t>11/06/2013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9DF5289-C199-481E-A3BA-2D4434282A26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7" Type="http://schemas.openxmlformats.org/officeDocument/2006/relationships/image" Target="../media/image10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png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8357" y="1556792"/>
            <a:ext cx="7772400" cy="1470025"/>
          </a:xfrm>
        </p:spPr>
        <p:txBody>
          <a:bodyPr>
            <a:noAutofit/>
          </a:bodyPr>
          <a:lstStyle/>
          <a:p>
            <a:r>
              <a:rPr lang="fr-FR" sz="9600" dirty="0" smtClean="0">
                <a:latin typeface="(el&amp;font BLOCK)" pitchFamily="2" charset="0"/>
              </a:rPr>
              <a:t>S p o n g e  B o b</a:t>
            </a:r>
            <a:endParaRPr lang="fr-FR" sz="9600" dirty="0">
              <a:latin typeface="(el&amp;font BLOCK)" pitchFamily="2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3501008"/>
            <a:ext cx="3950813" cy="259228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9372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7200" dirty="0" smtClean="0">
                <a:solidFill>
                  <a:schemeClr val="tx1"/>
                </a:solidFill>
                <a:latin typeface="(el&amp;font BLOCK)" pitchFamily="2" charset="0"/>
              </a:rPr>
              <a:t>O r i g i n s</a:t>
            </a:r>
            <a:endParaRPr lang="fr-FR" sz="7200" dirty="0">
              <a:solidFill>
                <a:schemeClr val="tx1"/>
              </a:solidFill>
              <a:latin typeface="(el&amp;font BLOCK)" pitchFamily="2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948" y="1556792"/>
            <a:ext cx="6770564" cy="36004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5" name="ZoneTexte 4"/>
          <p:cNvSpPr txBox="1"/>
          <p:nvPr/>
        </p:nvSpPr>
        <p:spPr>
          <a:xfrm>
            <a:off x="1670008" y="5589240"/>
            <a:ext cx="67904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ctr">
              <a:buFont typeface="Wingdings" pitchFamily="2" charset="2"/>
              <a:buChar char="Ø"/>
            </a:pPr>
            <a:r>
              <a:rPr lang="fr-FR" sz="3600" dirty="0" smtClean="0">
                <a:latin typeface="Just Jessie" pitchFamily="2" charset="0"/>
              </a:rPr>
              <a:t>Stephen </a:t>
            </a:r>
            <a:r>
              <a:rPr lang="fr-FR" sz="3600" dirty="0" err="1" smtClean="0">
                <a:latin typeface="Just Jessie" pitchFamily="2" charset="0"/>
              </a:rPr>
              <a:t>Hillenburg</a:t>
            </a:r>
            <a:r>
              <a:rPr lang="fr-FR" sz="3600" dirty="0" smtClean="0">
                <a:latin typeface="Just Jessie" pitchFamily="2" charset="0"/>
              </a:rPr>
              <a:t> </a:t>
            </a:r>
          </a:p>
          <a:p>
            <a:pPr marL="742950" indent="-742950" algn="ctr">
              <a:buFont typeface="Wingdings" pitchFamily="2" charset="2"/>
              <a:buChar char="Ø"/>
            </a:pPr>
            <a:r>
              <a:rPr lang="fr-FR" sz="3600" dirty="0" smtClean="0">
                <a:latin typeface="Just Jessie" pitchFamily="2" charset="0"/>
              </a:rPr>
              <a:t>1984</a:t>
            </a:r>
            <a:endParaRPr lang="fr-FR" sz="3600" dirty="0">
              <a:latin typeface="Just Jessi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11560" y="303559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dirty="0" smtClean="0">
                <a:latin typeface="(el&amp;font BLOCK)" pitchFamily="2" charset="0"/>
              </a:rPr>
              <a:t>B i k i n i b o t </a:t>
            </a:r>
            <a:r>
              <a:rPr lang="fr-FR" sz="7200" dirty="0" err="1" smtClean="0">
                <a:latin typeface="(el&amp;font BLOCK)" pitchFamily="2" charset="0"/>
              </a:rPr>
              <a:t>t</a:t>
            </a:r>
            <a:r>
              <a:rPr lang="fr-FR" sz="7200" dirty="0" smtClean="0">
                <a:latin typeface="(el&amp;font BLOCK)" pitchFamily="2" charset="0"/>
              </a:rPr>
              <a:t> o m</a:t>
            </a:r>
            <a:endParaRPr lang="fr-FR" sz="7200" dirty="0">
              <a:latin typeface="(el&amp;font BLOCK)" pitchFamily="2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710114"/>
            <a:ext cx="6312702" cy="473452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9402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67544" y="188639"/>
            <a:ext cx="82809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dirty="0" smtClean="0">
                <a:latin typeface="(el&amp;font BLOCK)" pitchFamily="2" charset="0"/>
              </a:rPr>
              <a:t>C h a r a c t e r s</a:t>
            </a:r>
          </a:p>
          <a:p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65835">
            <a:off x="5932729" y="4590149"/>
            <a:ext cx="1512561" cy="15977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36814">
            <a:off x="3371864" y="4281563"/>
            <a:ext cx="1742690" cy="189422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67524">
            <a:off x="3385382" y="1686927"/>
            <a:ext cx="2292376" cy="200035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559" y="1407778"/>
            <a:ext cx="1663321" cy="224548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43057">
            <a:off x="662199" y="4201726"/>
            <a:ext cx="1544144" cy="198751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99848">
            <a:off x="6665552" y="1634357"/>
            <a:ext cx="1708550" cy="251400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5557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41</TotalTime>
  <Words>41</Words>
  <Application>Microsoft Office PowerPoint</Application>
  <PresentationFormat>Affichage à l'écran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Capitaux</vt:lpstr>
      <vt:lpstr>S p o n g e  B o b</vt:lpstr>
      <vt:lpstr>O r i g i n s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 p o n g e  B o b</dc:title>
  <dc:creator>JuLiyAn .</dc:creator>
  <cp:lastModifiedBy>JuLiyAn .</cp:lastModifiedBy>
  <cp:revision>4</cp:revision>
  <dcterms:created xsi:type="dcterms:W3CDTF">2013-06-11T13:17:46Z</dcterms:created>
  <dcterms:modified xsi:type="dcterms:W3CDTF">2013-06-11T13:58:52Z</dcterms:modified>
</cp:coreProperties>
</file>