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88" d="100"/>
          <a:sy n="88"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1095102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9068941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547735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0440493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7856261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7409150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42793E-F643-4B21-A872-14B2BFBD3FDC}" type="datetimeFigureOut">
              <a:rPr lang="fr-FR" smtClean="0"/>
              <a:t>11/06/2013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7210773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42793E-F643-4B21-A872-14B2BFBD3FDC}" type="datetimeFigureOut">
              <a:rPr lang="fr-FR" smtClean="0"/>
              <a:t>11/06/2013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1217021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42793E-F643-4B21-A872-14B2BFBD3FDC}" type="datetimeFigureOut">
              <a:rPr lang="fr-FR" smtClean="0"/>
              <a:t>11/06/2013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39080799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3651161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2679766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400D7-0744-4980-B267-15ECBDB03E29}" type="slidenum">
              <a:rPr lang="fr-FR" smtClean="0"/>
              <a:t>‹N°›</a:t>
            </a:fld>
            <a:endParaRPr lang="fr-FR"/>
          </a:p>
        </p:txBody>
      </p:sp>
    </p:spTree>
    <p:extLst>
      <p:ext uri="{BB962C8B-B14F-4D97-AF65-F5344CB8AC3E}">
        <p14:creationId xmlns:p14="http://schemas.microsoft.com/office/powerpoint/2010/main" val="369361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Comment faire du jus d’ananas?</a:t>
            </a:r>
            <a:endParaRPr lang="fr-FR" dirty="0"/>
          </a:p>
        </p:txBody>
      </p:sp>
      <p:sp>
        <p:nvSpPr>
          <p:cNvPr id="6" name="Espace réservé du contenu 5"/>
          <p:cNvSpPr>
            <a:spLocks noGrp="1"/>
          </p:cNvSpPr>
          <p:nvPr>
            <p:ph sz="half" idx="2"/>
          </p:nvPr>
        </p:nvSpPr>
        <p:spPr>
          <a:xfrm>
            <a:off x="6172200" y="1371600"/>
            <a:ext cx="5181600" cy="4805363"/>
          </a:xfrm>
        </p:spPr>
        <p:txBody>
          <a:bodyPr numCol="1">
            <a:normAutofit fontScale="47500" lnSpcReduction="20000"/>
          </a:bodyPr>
          <a:lstStyle/>
          <a:p>
            <a:pPr marL="0" indent="0" algn="ctr">
              <a:buNone/>
            </a:pPr>
            <a:r>
              <a:rPr lang="fr-FR" sz="3400" dirty="0" smtClean="0">
                <a:solidFill>
                  <a:schemeClr val="accent4"/>
                </a:solidFill>
              </a:rPr>
              <a:t>POUR 6 PERSONNES</a:t>
            </a:r>
          </a:p>
          <a:p>
            <a:pPr marL="0" indent="0" algn="just">
              <a:buNone/>
            </a:pPr>
            <a:r>
              <a:rPr lang="fr-FR" dirty="0" smtClean="0">
                <a:latin typeface="Century Gothic" panose="020B0502020202020204" pitchFamily="34" charset="0"/>
              </a:rPr>
              <a:t> Temps de préparation : 15min</a:t>
            </a:r>
          </a:p>
          <a:p>
            <a:pPr marL="0" indent="0" algn="just">
              <a:buNone/>
            </a:pPr>
            <a:r>
              <a:rPr lang="fr-FR" dirty="0" smtClean="0">
                <a:latin typeface="Century Gothic" panose="020B0502020202020204" pitchFamily="34" charset="0"/>
              </a:rPr>
              <a:t> Ingrédients : </a:t>
            </a:r>
          </a:p>
          <a:p>
            <a:pPr algn="just"/>
            <a:r>
              <a:rPr lang="fr-FR" dirty="0" smtClean="0">
                <a:latin typeface="Century Gothic" panose="020B0502020202020204" pitchFamily="34" charset="0"/>
              </a:rPr>
              <a:t>1 citron </a:t>
            </a:r>
          </a:p>
          <a:p>
            <a:pPr algn="just"/>
            <a:r>
              <a:rPr lang="fr-FR" dirty="0" smtClean="0">
                <a:latin typeface="Century Gothic" panose="020B0502020202020204" pitchFamily="34" charset="0"/>
              </a:rPr>
              <a:t>1 orange </a:t>
            </a:r>
          </a:p>
          <a:p>
            <a:pPr algn="just"/>
            <a:r>
              <a:rPr lang="fr-FR" dirty="0" smtClean="0">
                <a:latin typeface="Century Gothic" panose="020B0502020202020204" pitchFamily="34" charset="0"/>
              </a:rPr>
              <a:t>1 ananas </a:t>
            </a:r>
          </a:p>
          <a:p>
            <a:pPr algn="just"/>
            <a:r>
              <a:rPr lang="fr-FR" dirty="0" smtClean="0">
                <a:latin typeface="Century Gothic" panose="020B0502020202020204" pitchFamily="34" charset="0"/>
              </a:rPr>
              <a:t>1litre d’eau </a:t>
            </a:r>
          </a:p>
          <a:p>
            <a:pPr algn="just"/>
            <a:r>
              <a:rPr lang="fr-FR" dirty="0" smtClean="0">
                <a:latin typeface="Century Gothic" panose="020B0502020202020204" pitchFamily="34" charset="0"/>
              </a:rPr>
              <a:t>3c.à.s de sucre </a:t>
            </a:r>
          </a:p>
          <a:p>
            <a:pPr algn="just"/>
            <a:r>
              <a:rPr lang="fr-FR" dirty="0" smtClean="0">
                <a:latin typeface="Century Gothic" panose="020B0502020202020204" pitchFamily="34" charset="0"/>
              </a:rPr>
              <a:t>1c.à.c de gingembre frais râpé </a:t>
            </a:r>
          </a:p>
          <a:p>
            <a:pPr marL="0" indent="0" algn="just">
              <a:buNone/>
            </a:pPr>
            <a:r>
              <a:rPr lang="fr-FR" dirty="0" smtClean="0">
                <a:latin typeface="Century Gothic" panose="020B0502020202020204" pitchFamily="34" charset="0"/>
              </a:rPr>
              <a:t>Préparation </a:t>
            </a:r>
          </a:p>
          <a:p>
            <a:pPr marL="0" indent="0" algn="just">
              <a:buNone/>
            </a:pPr>
            <a:r>
              <a:rPr lang="fr-FR" dirty="0" smtClean="0">
                <a:latin typeface="Century Gothic" panose="020B0502020202020204" pitchFamily="34" charset="0"/>
              </a:rPr>
              <a:t>Laver le citron et l’orange, les couper en petits morceaux. Les mettre en congélateur pendant 1 heure. </a:t>
            </a:r>
          </a:p>
          <a:p>
            <a:pPr marL="0" indent="0" algn="just">
              <a:buNone/>
            </a:pPr>
            <a:r>
              <a:rPr lang="fr-FR" dirty="0" smtClean="0">
                <a:latin typeface="Century Gothic" panose="020B0502020202020204" pitchFamily="34" charset="0"/>
              </a:rPr>
              <a:t>Couper la tête et le pied de l’ananas, à l’aide d’un couteau effilé tailler le long de l’écorce. </a:t>
            </a:r>
          </a:p>
          <a:p>
            <a:pPr marL="0" indent="0" algn="just">
              <a:buNone/>
            </a:pPr>
            <a:r>
              <a:rPr lang="fr-FR" dirty="0" smtClean="0">
                <a:latin typeface="Century Gothic" panose="020B0502020202020204" pitchFamily="34" charset="0"/>
              </a:rPr>
              <a:t>Détacher la pulpe en la poussant. </a:t>
            </a:r>
          </a:p>
          <a:p>
            <a:pPr marL="0" indent="0" algn="just">
              <a:buNone/>
            </a:pPr>
            <a:r>
              <a:rPr lang="fr-FR" dirty="0" smtClean="0">
                <a:latin typeface="Century Gothic" panose="020B0502020202020204" pitchFamily="34" charset="0"/>
              </a:rPr>
              <a:t>Tailler en morceaux. Mixer les morceaux de citron et d’orange, les morceaux d’ananas, l’eau, gingembre râpé et le sucre. </a:t>
            </a:r>
          </a:p>
          <a:p>
            <a:pPr marL="0" indent="0" algn="just">
              <a:buNone/>
            </a:pPr>
            <a:r>
              <a:rPr lang="fr-FR" dirty="0" smtClean="0">
                <a:latin typeface="Century Gothic" panose="020B0502020202020204" pitchFamily="34" charset="0"/>
              </a:rPr>
              <a:t>Passer au chinois. </a:t>
            </a:r>
          </a:p>
          <a:p>
            <a:pPr marL="0" indent="0" algn="just">
              <a:buNone/>
            </a:pPr>
            <a:r>
              <a:rPr lang="fr-FR" dirty="0" smtClean="0">
                <a:latin typeface="Century Gothic" panose="020B0502020202020204" pitchFamily="34" charset="0"/>
              </a:rPr>
              <a:t>Réserver au frais jusqu’au moment de servir. </a:t>
            </a:r>
            <a:endParaRPr lang="fr-FR" dirty="0">
              <a:latin typeface="Century Gothic" panose="020B0502020202020204" pitchFamily="34" charset="0"/>
            </a:endParaRPr>
          </a:p>
        </p:txBody>
      </p:sp>
      <p:pic>
        <p:nvPicPr>
          <p:cNvPr id="11" name="Espace réservé du contenu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82044"/>
            <a:ext cx="5181600" cy="3238500"/>
          </a:xfr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236" y="365125"/>
            <a:ext cx="1816100" cy="605367"/>
          </a:xfrm>
          <a:prstGeom prst="rect">
            <a:avLst/>
          </a:prstGeom>
        </p:spPr>
      </p:pic>
    </p:spTree>
    <p:extLst>
      <p:ext uri="{BB962C8B-B14F-4D97-AF65-F5344CB8AC3E}">
        <p14:creationId xmlns:p14="http://schemas.microsoft.com/office/powerpoint/2010/main" val="4971418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Gâteau à l’Ananas Facile</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27626" y="1592717"/>
            <a:ext cx="5109936" cy="3744686"/>
          </a:xfrm>
        </p:spPr>
      </p:pic>
      <p:sp>
        <p:nvSpPr>
          <p:cNvPr id="12" name="Espace réservé du contenu 11"/>
          <p:cNvSpPr>
            <a:spLocks noGrp="1"/>
          </p:cNvSpPr>
          <p:nvPr>
            <p:ph sz="half" idx="2"/>
          </p:nvPr>
        </p:nvSpPr>
        <p:spPr>
          <a:xfrm>
            <a:off x="315686" y="1349829"/>
            <a:ext cx="5993492" cy="5170713"/>
          </a:xfrm>
        </p:spPr>
        <p:txBody>
          <a:bodyPr>
            <a:noAutofit/>
          </a:bodyPr>
          <a:lstStyle/>
          <a:p>
            <a:pPr algn="ctr">
              <a:lnSpc>
                <a:spcPct val="100000"/>
              </a:lnSpc>
            </a:pPr>
            <a:r>
              <a:rPr lang="fr-FR" sz="1000" dirty="0" smtClean="0">
                <a:solidFill>
                  <a:schemeClr val="accent4"/>
                </a:solidFill>
                <a:latin typeface="Century Gothic" panose="020B0502020202020204" pitchFamily="34" charset="0"/>
              </a:rPr>
              <a:t>POUR 8 PERSONNES </a:t>
            </a:r>
          </a:p>
          <a:p>
            <a:pPr algn="just">
              <a:lnSpc>
                <a:spcPct val="100000"/>
              </a:lnSpc>
            </a:pPr>
            <a:r>
              <a:rPr lang="fr-FR" sz="1000" dirty="0" smtClean="0">
                <a:latin typeface="Century Gothic" panose="020B0502020202020204" pitchFamily="34" charset="0"/>
              </a:rPr>
              <a:t>Ingrédients (pour 8 personnes) : </a:t>
            </a:r>
          </a:p>
          <a:p>
            <a:pPr marL="171450" indent="-171450" algn="just">
              <a:lnSpc>
                <a:spcPct val="100000"/>
              </a:lnSpc>
              <a:buFontTx/>
              <a:buChar char="-"/>
            </a:pPr>
            <a:r>
              <a:rPr lang="fr-FR" sz="1000" dirty="0" smtClean="0">
                <a:latin typeface="Century Gothic" panose="020B0502020202020204" pitchFamily="34" charset="0"/>
              </a:rPr>
              <a:t>500 g d'ananas en tranches, en boîte </a:t>
            </a:r>
          </a:p>
          <a:p>
            <a:pPr marL="171450" indent="-171450" algn="just">
              <a:lnSpc>
                <a:spcPct val="100000"/>
              </a:lnSpc>
              <a:buFontTx/>
              <a:buChar char="-"/>
            </a:pPr>
            <a:r>
              <a:rPr lang="fr-FR" sz="1000" dirty="0" smtClean="0">
                <a:latin typeface="Century Gothic" panose="020B0502020202020204" pitchFamily="34" charset="0"/>
              </a:rPr>
              <a:t>- 4 œufs </a:t>
            </a:r>
          </a:p>
          <a:p>
            <a:pPr marL="171450" indent="-171450" algn="just">
              <a:lnSpc>
                <a:spcPct val="100000"/>
              </a:lnSpc>
              <a:buFontTx/>
              <a:buChar char="-"/>
            </a:pPr>
            <a:r>
              <a:rPr lang="fr-FR" sz="1000" dirty="0" smtClean="0">
                <a:latin typeface="Century Gothic" panose="020B0502020202020204" pitchFamily="34" charset="0"/>
              </a:rPr>
              <a:t>- 250 g de sucre en poudre </a:t>
            </a:r>
          </a:p>
          <a:p>
            <a:pPr marL="171450" indent="-171450" algn="just">
              <a:lnSpc>
                <a:spcPct val="100000"/>
              </a:lnSpc>
              <a:buFontTx/>
              <a:buChar char="-"/>
            </a:pPr>
            <a:r>
              <a:rPr lang="fr-FR" sz="1000" dirty="0" smtClean="0">
                <a:latin typeface="Century Gothic" panose="020B0502020202020204" pitchFamily="34" charset="0"/>
              </a:rPr>
              <a:t>- 150 g de beurre </a:t>
            </a:r>
          </a:p>
          <a:p>
            <a:pPr marL="171450" indent="-171450" algn="just">
              <a:lnSpc>
                <a:spcPct val="100000"/>
              </a:lnSpc>
              <a:buFontTx/>
              <a:buChar char="-"/>
            </a:pPr>
            <a:r>
              <a:rPr lang="fr-FR" sz="1000" dirty="0" smtClean="0">
                <a:latin typeface="Century Gothic" panose="020B0502020202020204" pitchFamily="34" charset="0"/>
              </a:rPr>
              <a:t>- 250 g de farine - 3 cl de rhum </a:t>
            </a:r>
          </a:p>
          <a:p>
            <a:pPr marL="171450" indent="-171450" algn="just">
              <a:lnSpc>
                <a:spcPct val="100000"/>
              </a:lnSpc>
              <a:buFontTx/>
              <a:buChar char="-"/>
            </a:pPr>
            <a:r>
              <a:rPr lang="fr-FR" sz="1000" dirty="0" smtClean="0">
                <a:latin typeface="Century Gothic" panose="020B0502020202020204" pitchFamily="34" charset="0"/>
              </a:rPr>
              <a:t>- 1 citron </a:t>
            </a:r>
          </a:p>
          <a:p>
            <a:pPr marL="171450" indent="-171450" algn="just">
              <a:lnSpc>
                <a:spcPct val="100000"/>
              </a:lnSpc>
              <a:buFontTx/>
              <a:buChar char="-"/>
            </a:pPr>
            <a:r>
              <a:rPr lang="fr-FR" sz="1000" dirty="0" smtClean="0">
                <a:latin typeface="Century Gothic" panose="020B0502020202020204" pitchFamily="34" charset="0"/>
              </a:rPr>
              <a:t>- 1 sachet de levure </a:t>
            </a:r>
          </a:p>
          <a:p>
            <a:pPr marL="171450" indent="-171450" algn="just">
              <a:lnSpc>
                <a:spcPct val="100000"/>
              </a:lnSpc>
              <a:buFontTx/>
              <a:buChar char="-"/>
            </a:pPr>
            <a:r>
              <a:rPr lang="fr-FR" sz="1000" dirty="0" smtClean="0">
                <a:latin typeface="Century Gothic" panose="020B0502020202020204" pitchFamily="34" charset="0"/>
              </a:rPr>
              <a:t>Pour le caramel : </a:t>
            </a:r>
          </a:p>
          <a:p>
            <a:pPr marL="171450" indent="-171450" algn="just">
              <a:lnSpc>
                <a:spcPct val="100000"/>
              </a:lnSpc>
              <a:buFontTx/>
              <a:buChar char="-"/>
            </a:pPr>
            <a:r>
              <a:rPr lang="fr-FR" sz="1000" dirty="0" smtClean="0">
                <a:latin typeface="Century Gothic" panose="020B0502020202020204" pitchFamily="34" charset="0"/>
              </a:rPr>
              <a:t>- 125 g de sucre </a:t>
            </a:r>
          </a:p>
          <a:p>
            <a:pPr marL="171450" indent="-171450" algn="just">
              <a:lnSpc>
                <a:spcPct val="100000"/>
              </a:lnSpc>
              <a:buFontTx/>
              <a:buChar char="-"/>
            </a:pPr>
            <a:r>
              <a:rPr lang="fr-FR" sz="1000" dirty="0" smtClean="0">
                <a:latin typeface="Century Gothic" panose="020B0502020202020204" pitchFamily="34" charset="0"/>
              </a:rPr>
              <a:t>- 4 cuillères à soupe d'eau </a:t>
            </a:r>
          </a:p>
          <a:p>
            <a:pPr algn="just">
              <a:lnSpc>
                <a:spcPct val="100000"/>
              </a:lnSpc>
            </a:pPr>
            <a:r>
              <a:rPr lang="fr-FR" sz="1000" dirty="0" smtClean="0">
                <a:latin typeface="Century Gothic" panose="020B0502020202020204" pitchFamily="34" charset="0"/>
              </a:rPr>
              <a:t>Préparation de la recette : Egoutter les tranches d'ananas et en garder le sirop. Préparer le caramel. Le verser dans un moule à manqué, bien napper le fond. Préchauffer le four à 180°C. Poser sur le caramel des tranches d'ananas pour recouvrir le fond du moule. Passer le reste des tranches au mixer. Fouetter les œufs avec le sucre en un mélange mousseux, incorporer le beurre ramolli et coupé en parcelles, la farine, la moitié du rhum, le jus du citron, la levure et la purée d'ananas. Bien mélanger le tout et le verser dans le moule. Cuire 45 à 50 min. Laisser tiédir un peu avant de démouler et d'arroser le gâteau du reste de rhum et du sirop d'ananas.</a:t>
            </a:r>
          </a:p>
          <a:p>
            <a:pPr algn="just">
              <a:lnSpc>
                <a:spcPct val="100000"/>
              </a:lnSpc>
            </a:pPr>
            <a:endParaRPr lang="fr-FR" sz="1000"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350" y="3278792"/>
            <a:ext cx="1816100" cy="605367"/>
          </a:xfrm>
          <a:prstGeom prst="rect">
            <a:avLst/>
          </a:prstGeom>
        </p:spPr>
      </p:pic>
    </p:spTree>
    <p:extLst>
      <p:ext uri="{BB962C8B-B14F-4D97-AF65-F5344CB8AC3E}">
        <p14:creationId xmlns:p14="http://schemas.microsoft.com/office/powerpoint/2010/main" val="101968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latin typeface="Century Gothic" panose="020B0502020202020204" pitchFamily="34" charset="0"/>
              </a:rPr>
              <a:t>Un panier de fruits bien garni</a:t>
            </a:r>
            <a:endParaRPr lang="fr-FR" sz="5400" dirty="0">
              <a:latin typeface="Century Gothic" panose="020B0502020202020204"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7542" y="1472973"/>
            <a:ext cx="8686800" cy="4960484"/>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78" y="1972430"/>
            <a:ext cx="1816100" cy="605367"/>
          </a:xfrm>
          <a:prstGeom prst="rect">
            <a:avLst/>
          </a:prstGeom>
        </p:spPr>
      </p:pic>
    </p:spTree>
    <p:extLst>
      <p:ext uri="{BB962C8B-B14F-4D97-AF65-F5344CB8AC3E}">
        <p14:creationId xmlns:p14="http://schemas.microsoft.com/office/powerpoint/2010/main" val="1823465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9788" y="326571"/>
            <a:ext cx="4396241" cy="903515"/>
          </a:xfrm>
        </p:spPr>
        <p:txBody>
          <a:bodyPr>
            <a:normAutofit fontScale="90000"/>
          </a:bodyPr>
          <a:lstStyle/>
          <a:p>
            <a:pPr algn="ctr"/>
            <a:r>
              <a:rPr lang="fr-FR" dirty="0" smtClean="0"/>
              <a:t>CREVETTES SAUTÉES À L’ANANAS</a:t>
            </a:r>
            <a:endParaRPr lang="fr-FR" dirty="0"/>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6341" y="987425"/>
            <a:ext cx="4045893" cy="4873625"/>
          </a:xfrm>
        </p:spPr>
      </p:pic>
      <p:sp>
        <p:nvSpPr>
          <p:cNvPr id="8" name="Espace réservé du texte 7"/>
          <p:cNvSpPr>
            <a:spLocks noGrp="1"/>
          </p:cNvSpPr>
          <p:nvPr>
            <p:ph type="body" sz="half" idx="2"/>
          </p:nvPr>
        </p:nvSpPr>
        <p:spPr>
          <a:xfrm>
            <a:off x="839789" y="1436915"/>
            <a:ext cx="5190898" cy="5225142"/>
          </a:xfrm>
        </p:spPr>
        <p:txBody>
          <a:bodyPr>
            <a:normAutofit fontScale="92500" lnSpcReduction="20000"/>
          </a:bodyPr>
          <a:lstStyle/>
          <a:p>
            <a:pPr algn="just">
              <a:lnSpc>
                <a:spcPct val="120000"/>
              </a:lnSpc>
            </a:pPr>
            <a:r>
              <a:rPr lang="fr-FR" dirty="0" smtClean="0"/>
              <a:t> </a:t>
            </a:r>
            <a:r>
              <a:rPr lang="fr-FR" dirty="0" smtClean="0">
                <a:latin typeface="Century Gothic" panose="020B0502020202020204" pitchFamily="34" charset="0"/>
              </a:rPr>
              <a:t>Nombre de personnes : 4</a:t>
            </a:r>
          </a:p>
          <a:p>
            <a:pPr algn="just">
              <a:lnSpc>
                <a:spcPct val="120000"/>
              </a:lnSpc>
            </a:pPr>
            <a:r>
              <a:rPr lang="fr-FR" dirty="0" smtClean="0">
                <a:latin typeface="Century Gothic" panose="020B0502020202020204" pitchFamily="34" charset="0"/>
              </a:rPr>
              <a:t>Difficulté : facile</a:t>
            </a:r>
          </a:p>
          <a:p>
            <a:pPr algn="just">
              <a:lnSpc>
                <a:spcPct val="120000"/>
              </a:lnSpc>
            </a:pPr>
            <a:r>
              <a:rPr lang="fr-FR" dirty="0" smtClean="0">
                <a:latin typeface="Century Gothic" panose="020B0502020202020204" pitchFamily="34" charset="0"/>
              </a:rPr>
              <a:t>Temps de préparation : 20 mn</a:t>
            </a:r>
          </a:p>
          <a:p>
            <a:pPr algn="just">
              <a:lnSpc>
                <a:spcPct val="120000"/>
              </a:lnSpc>
            </a:pPr>
            <a:r>
              <a:rPr lang="fr-FR" dirty="0" smtClean="0">
                <a:latin typeface="Century Gothic" panose="020B0502020202020204" pitchFamily="34" charset="0"/>
              </a:rPr>
              <a:t>Temps de cuisson : 10 mn </a:t>
            </a:r>
          </a:p>
          <a:p>
            <a:pPr algn="just">
              <a:lnSpc>
                <a:spcPct val="120000"/>
              </a:lnSpc>
            </a:pPr>
            <a:r>
              <a:rPr lang="fr-FR" dirty="0" smtClean="0">
                <a:latin typeface="Century Gothic" panose="020B0502020202020204" pitchFamily="34" charset="0"/>
              </a:rPr>
              <a:t>Préparez la marinade :</a:t>
            </a:r>
          </a:p>
          <a:p>
            <a:pPr algn="just">
              <a:lnSpc>
                <a:spcPct val="120000"/>
              </a:lnSpc>
            </a:pPr>
            <a:r>
              <a:rPr lang="fr-FR" dirty="0" smtClean="0">
                <a:latin typeface="Century Gothic" panose="020B0502020202020204" pitchFamily="34" charset="0"/>
              </a:rPr>
              <a:t>Mélangez l'huile d'olive, la sauce soja, le jus de citron, l'ail pilé et le piment.</a:t>
            </a:r>
          </a:p>
          <a:p>
            <a:pPr algn="just">
              <a:lnSpc>
                <a:spcPct val="120000"/>
              </a:lnSpc>
            </a:pPr>
            <a:r>
              <a:rPr lang="fr-FR" dirty="0" smtClean="0">
                <a:latin typeface="Century Gothic" panose="020B0502020202020204" pitchFamily="34" charset="0"/>
              </a:rPr>
              <a:t>Décortiquez les crevettes et incisez la partie dorsale pour enlever l'intestin. Placez dans la marinade et laissez reposer au moins 30min au réfrigérateur (mais pas plus de 2h pour pas que les crevettes deviennent trop acides </a:t>
            </a:r>
          </a:p>
          <a:p>
            <a:pPr algn="just"/>
            <a:r>
              <a:rPr lang="fr-FR" dirty="0" smtClean="0">
                <a:latin typeface="Century Gothic" panose="020B0502020202020204" pitchFamily="34" charset="0"/>
              </a:rPr>
              <a:t> Pendant ce temps, détaillez l'ananas en dés.</a:t>
            </a:r>
          </a:p>
          <a:p>
            <a:pPr algn="just"/>
            <a:r>
              <a:rPr lang="fr-FR" dirty="0" smtClean="0">
                <a:latin typeface="Century Gothic" panose="020B0502020202020204" pitchFamily="34" charset="0"/>
              </a:rPr>
              <a:t>Faites chauffer une poêle et faites sauter les crevettes. Quand elles sont dorées, ajoutez le reste de marinade et l'ananas. Laissez l'ensemble réduire en remuant régulièrement.</a:t>
            </a:r>
          </a:p>
          <a:p>
            <a:pPr algn="just"/>
            <a:r>
              <a:rPr lang="fr-FR" dirty="0" smtClean="0">
                <a:latin typeface="Century Gothic" panose="020B0502020202020204" pitchFamily="34" charset="0"/>
              </a:rPr>
              <a:t>Servez avec du riz ou une salade.</a:t>
            </a:r>
          </a:p>
          <a:p>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807" y="1526116"/>
            <a:ext cx="1816100" cy="605367"/>
          </a:xfrm>
          <a:prstGeom prst="rect">
            <a:avLst/>
          </a:prstGeom>
        </p:spPr>
      </p:pic>
    </p:spTree>
    <p:extLst>
      <p:ext uri="{BB962C8B-B14F-4D97-AF65-F5344CB8AC3E}">
        <p14:creationId xmlns:p14="http://schemas.microsoft.com/office/powerpoint/2010/main" val="3246334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64028" y="343354"/>
            <a:ext cx="10515600" cy="1325563"/>
          </a:xfrm>
        </p:spPr>
        <p:txBody>
          <a:bodyPr/>
          <a:lstStyle/>
          <a:p>
            <a:pPr algn="ctr"/>
            <a:r>
              <a:rPr lang="fr-FR" dirty="0">
                <a:latin typeface="Century Gothic" panose="020B0502020202020204" pitchFamily="34" charset="0"/>
              </a:rPr>
              <a:t>Crevettes épicées à l'ananas et crème coco</a:t>
            </a:r>
          </a:p>
        </p:txBody>
      </p:sp>
      <p:sp>
        <p:nvSpPr>
          <p:cNvPr id="9" name="Espace réservé du contenu 8"/>
          <p:cNvSpPr>
            <a:spLocks noGrp="1"/>
          </p:cNvSpPr>
          <p:nvPr>
            <p:ph sz="half" idx="2"/>
          </p:nvPr>
        </p:nvSpPr>
        <p:spPr/>
        <p:txBody>
          <a:bodyPr>
            <a:normAutofit fontScale="62500" lnSpcReduction="20000"/>
          </a:bodyPr>
          <a:lstStyle/>
          <a:p>
            <a:pPr marL="0" indent="0" algn="just">
              <a:buNone/>
            </a:pPr>
            <a:r>
              <a:rPr lang="fr-FR" dirty="0"/>
              <a:t>Ingrédients</a:t>
            </a:r>
          </a:p>
          <a:p>
            <a:pPr algn="just"/>
            <a:r>
              <a:rPr lang="fr-FR" dirty="0" smtClean="0"/>
              <a:t>300g </a:t>
            </a:r>
            <a:r>
              <a:rPr lang="fr-FR" dirty="0"/>
              <a:t>de crevettes </a:t>
            </a:r>
            <a:r>
              <a:rPr lang="fr-FR" dirty="0" smtClean="0"/>
              <a:t>décortiquées</a:t>
            </a:r>
          </a:p>
          <a:p>
            <a:pPr algn="just"/>
            <a:r>
              <a:rPr lang="fr-FR" dirty="0" smtClean="0"/>
              <a:t>20 </a:t>
            </a:r>
            <a:r>
              <a:rPr lang="fr-FR" dirty="0"/>
              <a:t>cl de crème </a:t>
            </a:r>
            <a:r>
              <a:rPr lang="fr-FR" dirty="0" smtClean="0"/>
              <a:t>coco </a:t>
            </a:r>
          </a:p>
          <a:p>
            <a:pPr algn="just"/>
            <a:r>
              <a:rPr lang="fr-FR" dirty="0" smtClean="0"/>
              <a:t>150g </a:t>
            </a:r>
            <a:r>
              <a:rPr lang="fr-FR" dirty="0"/>
              <a:t>d'ananas coupé en </a:t>
            </a:r>
            <a:r>
              <a:rPr lang="fr-FR" dirty="0" smtClean="0"/>
              <a:t>boite</a:t>
            </a:r>
          </a:p>
          <a:p>
            <a:pPr algn="just"/>
            <a:r>
              <a:rPr lang="fr-FR" dirty="0" smtClean="0"/>
              <a:t>1 </a:t>
            </a:r>
            <a:r>
              <a:rPr lang="fr-FR" dirty="0"/>
              <a:t>jus de citron</a:t>
            </a:r>
          </a:p>
          <a:p>
            <a:pPr marL="0" indent="0" algn="just">
              <a:buNone/>
            </a:pPr>
            <a:r>
              <a:rPr lang="fr-FR" dirty="0" smtClean="0"/>
              <a:t>1 </a:t>
            </a:r>
            <a:r>
              <a:rPr lang="fr-FR" dirty="0"/>
              <a:t>c à c de gingembre en poudre</a:t>
            </a:r>
          </a:p>
          <a:p>
            <a:pPr marL="0" indent="0" algn="just">
              <a:buNone/>
            </a:pPr>
            <a:r>
              <a:rPr lang="fr-FR" dirty="0" smtClean="0"/>
              <a:t>1 </a:t>
            </a:r>
            <a:r>
              <a:rPr lang="fr-FR" dirty="0"/>
              <a:t>c à c de ciboulette</a:t>
            </a:r>
          </a:p>
          <a:p>
            <a:pPr marL="0" indent="0" algn="just">
              <a:buNone/>
            </a:pPr>
            <a:r>
              <a:rPr lang="fr-FR" dirty="0" smtClean="0"/>
              <a:t>1 </a:t>
            </a:r>
            <a:r>
              <a:rPr lang="fr-FR" dirty="0"/>
              <a:t>c à c d'ail en poudre</a:t>
            </a:r>
          </a:p>
          <a:p>
            <a:pPr marL="0" indent="0" algn="just">
              <a:buNone/>
            </a:pPr>
            <a:r>
              <a:rPr lang="fr-FR" dirty="0" smtClean="0"/>
              <a:t>Sel </a:t>
            </a:r>
            <a:r>
              <a:rPr lang="fr-FR" dirty="0"/>
              <a:t>et </a:t>
            </a:r>
            <a:r>
              <a:rPr lang="fr-FR" dirty="0" smtClean="0"/>
              <a:t>poivre</a:t>
            </a:r>
          </a:p>
          <a:p>
            <a:pPr marL="0" indent="0" algn="just">
              <a:buNone/>
            </a:pPr>
            <a:r>
              <a:rPr lang="fr-FR" dirty="0" smtClean="0"/>
              <a:t>Préparation</a:t>
            </a:r>
            <a:endParaRPr lang="fr-FR" dirty="0"/>
          </a:p>
          <a:p>
            <a:pPr marL="0" indent="0" algn="just">
              <a:buNone/>
            </a:pPr>
            <a:r>
              <a:rPr lang="fr-FR" dirty="0"/>
              <a:t>    1 Dans une poêle mettre l'ananas, le jus de citron, la crème de coco, les épices et les crevettes.</a:t>
            </a:r>
          </a:p>
          <a:p>
            <a:pPr marL="0" indent="0" algn="just">
              <a:buNone/>
            </a:pPr>
            <a:r>
              <a:rPr lang="fr-FR" dirty="0"/>
              <a:t>    2 Laisser réduire 15 min environ.</a:t>
            </a:r>
          </a:p>
          <a:p>
            <a:pPr marL="0" indent="0" algn="just">
              <a:buNone/>
            </a:pPr>
            <a:r>
              <a:rPr lang="fr-FR" dirty="0"/>
              <a:t>    3 Saler, poivrer et Servir avec du riz.</a:t>
            </a:r>
          </a:p>
          <a:p>
            <a:pPr marL="0" indent="0">
              <a:buNone/>
            </a:pPr>
            <a:endParaRPr lang="fr-FR" dirty="0"/>
          </a:p>
          <a:p>
            <a:pPr marL="0" indent="0">
              <a:buNone/>
            </a:pPr>
            <a:endParaRPr lang="fr-FR" dirty="0"/>
          </a:p>
          <a:p>
            <a:pPr marL="0" indent="0">
              <a:buNone/>
            </a:pPr>
            <a:endParaRPr lang="fr-FR" dirty="0"/>
          </a:p>
        </p:txBody>
      </p:sp>
      <p:pic>
        <p:nvPicPr>
          <p:cNvPr id="12" name="Espace réservé du contenu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62849" y="1825625"/>
            <a:ext cx="5453558" cy="4139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493" y="3895498"/>
            <a:ext cx="1816100" cy="605367"/>
          </a:xfrm>
          <a:prstGeom prst="rect">
            <a:avLst/>
          </a:prstGeom>
        </p:spPr>
      </p:pic>
    </p:spTree>
    <p:extLst>
      <p:ext uri="{BB962C8B-B14F-4D97-AF65-F5344CB8AC3E}">
        <p14:creationId xmlns:p14="http://schemas.microsoft.com/office/powerpoint/2010/main" val="39690214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6"/>
            <a:ext cx="10515600" cy="952046"/>
          </a:xfrm>
        </p:spPr>
        <p:txBody>
          <a:bodyPr>
            <a:normAutofit fontScale="90000"/>
          </a:bodyPr>
          <a:lstStyle/>
          <a:p>
            <a:pPr algn="ctr"/>
            <a:r>
              <a:rPr lang="fr-FR" dirty="0" smtClean="0">
                <a:latin typeface="Century Gothic" panose="020B0502020202020204" pitchFamily="34" charset="0"/>
              </a:rPr>
              <a:t>Jambon </a:t>
            </a:r>
            <a:r>
              <a:rPr lang="fr-FR" dirty="0">
                <a:latin typeface="Century Gothic" panose="020B0502020202020204" pitchFamily="34" charset="0"/>
              </a:rPr>
              <a:t>à l’ananas et à la cassonade</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2365" y="1643742"/>
            <a:ext cx="2775857" cy="3973286"/>
          </a:xfrm>
        </p:spPr>
      </p:pic>
      <p:sp>
        <p:nvSpPr>
          <p:cNvPr id="7" name="Espace réservé du contenu 6"/>
          <p:cNvSpPr>
            <a:spLocks noGrp="1"/>
          </p:cNvSpPr>
          <p:nvPr>
            <p:ph sz="half" idx="2"/>
          </p:nvPr>
        </p:nvSpPr>
        <p:spPr>
          <a:xfrm>
            <a:off x="3690257" y="1175657"/>
            <a:ext cx="7663543" cy="5279572"/>
          </a:xfrm>
        </p:spPr>
        <p:txBody>
          <a:bodyPr>
            <a:normAutofit fontScale="25000" lnSpcReduction="20000"/>
          </a:bodyPr>
          <a:lstStyle/>
          <a:p>
            <a:pPr marL="0" indent="0" algn="just">
              <a:lnSpc>
                <a:spcPct val="120000"/>
              </a:lnSpc>
              <a:buNone/>
            </a:pPr>
            <a:endParaRPr lang="fr-FR" dirty="0"/>
          </a:p>
          <a:p>
            <a:pPr marL="0" indent="0" algn="just">
              <a:lnSpc>
                <a:spcPct val="120000"/>
              </a:lnSpc>
              <a:buNone/>
            </a:pPr>
            <a:r>
              <a:rPr lang="fr-FR" sz="4800" dirty="0" smtClean="0">
                <a:latin typeface="Century Gothic" panose="020B0502020202020204" pitchFamily="34" charset="0"/>
              </a:rPr>
              <a:t>Ingrédients</a:t>
            </a:r>
            <a:endParaRPr lang="fr-FR" sz="4800" dirty="0">
              <a:latin typeface="Century Gothic" panose="020B0502020202020204" pitchFamily="34" charset="0"/>
            </a:endParaRPr>
          </a:p>
          <a:p>
            <a:pPr marL="0" indent="0" algn="just">
              <a:lnSpc>
                <a:spcPct val="120000"/>
              </a:lnSpc>
              <a:buNone/>
            </a:pPr>
            <a:r>
              <a:rPr lang="fr-FR" sz="4800" dirty="0">
                <a:latin typeface="Century Gothic" panose="020B0502020202020204" pitchFamily="34" charset="0"/>
              </a:rPr>
              <a:t>Portions : 20 </a:t>
            </a:r>
          </a:p>
          <a:p>
            <a:pPr marL="0" indent="0" algn="just">
              <a:lnSpc>
                <a:spcPct val="120000"/>
              </a:lnSpc>
              <a:buNone/>
            </a:pPr>
            <a:r>
              <a:rPr lang="fr-FR" sz="4800" dirty="0">
                <a:latin typeface="Century Gothic" panose="020B0502020202020204" pitchFamily="34" charset="0"/>
              </a:rPr>
              <a:t>    1 jambon sur l’os cuit (6 lb)</a:t>
            </a:r>
          </a:p>
          <a:p>
            <a:pPr marL="0" indent="0" algn="just">
              <a:lnSpc>
                <a:spcPct val="120000"/>
              </a:lnSpc>
              <a:buNone/>
            </a:pPr>
            <a:r>
              <a:rPr lang="fr-FR" sz="4800" dirty="0">
                <a:latin typeface="Century Gothic" panose="020B0502020202020204" pitchFamily="34" charset="0"/>
              </a:rPr>
              <a:t>    1 ananas frais</a:t>
            </a:r>
          </a:p>
          <a:p>
            <a:pPr marL="0" indent="0" algn="just">
              <a:lnSpc>
                <a:spcPct val="120000"/>
              </a:lnSpc>
              <a:buNone/>
            </a:pPr>
            <a:r>
              <a:rPr lang="fr-FR" sz="4800" dirty="0">
                <a:latin typeface="Century Gothic" panose="020B0502020202020204" pitchFamily="34" charset="0"/>
              </a:rPr>
              <a:t>    1 ½ tasse de jus d’ananas</a:t>
            </a:r>
          </a:p>
          <a:p>
            <a:pPr marL="0" indent="0" algn="just">
              <a:lnSpc>
                <a:spcPct val="120000"/>
              </a:lnSpc>
              <a:buNone/>
            </a:pPr>
            <a:r>
              <a:rPr lang="fr-FR" sz="4800" dirty="0">
                <a:latin typeface="Century Gothic" panose="020B0502020202020204" pitchFamily="34" charset="0"/>
              </a:rPr>
              <a:t>    1 tasse de </a:t>
            </a:r>
            <a:r>
              <a:rPr lang="fr-FR" sz="4800" dirty="0" smtClean="0">
                <a:latin typeface="Century Gothic" panose="020B0502020202020204" pitchFamily="34" charset="0"/>
              </a:rPr>
              <a:t>cassonade</a:t>
            </a:r>
            <a:endParaRPr lang="fr-FR" sz="4800" dirty="0">
              <a:latin typeface="Century Gothic" panose="020B0502020202020204" pitchFamily="34" charset="0"/>
            </a:endParaRPr>
          </a:p>
          <a:p>
            <a:pPr marL="0" indent="0" algn="just">
              <a:lnSpc>
                <a:spcPct val="120000"/>
              </a:lnSpc>
              <a:buNone/>
            </a:pPr>
            <a:r>
              <a:rPr lang="fr-FR" sz="4800" dirty="0">
                <a:latin typeface="Century Gothic" panose="020B0502020202020204" pitchFamily="34" charset="0"/>
              </a:rPr>
              <a:t>Étapes de préparation</a:t>
            </a:r>
          </a:p>
          <a:p>
            <a:pPr marL="0" indent="0" algn="just">
              <a:lnSpc>
                <a:spcPct val="120000"/>
              </a:lnSpc>
              <a:buNone/>
            </a:pPr>
            <a:r>
              <a:rPr lang="fr-FR" sz="4800" dirty="0">
                <a:latin typeface="Century Gothic" panose="020B0502020202020204" pitchFamily="34" charset="0"/>
              </a:rPr>
              <a:t>Préparation : 20min  ›  Cuisson : 1h30min  ›  Prêt en : 1h50min </a:t>
            </a:r>
          </a:p>
          <a:p>
            <a:pPr marL="0" indent="0" algn="just">
              <a:lnSpc>
                <a:spcPct val="120000"/>
              </a:lnSpc>
              <a:buNone/>
            </a:pPr>
            <a:r>
              <a:rPr lang="fr-FR" sz="4800" dirty="0">
                <a:latin typeface="Century Gothic" panose="020B0502020202020204" pitchFamily="34" charset="0"/>
              </a:rPr>
              <a:t>    Préchauffer le four à 325°F (165°C). Placer le jambon, côté coupé vers le bas, dans une rôtissoire.</a:t>
            </a:r>
          </a:p>
          <a:p>
            <a:pPr marL="0" indent="0" algn="just">
              <a:lnSpc>
                <a:spcPct val="120000"/>
              </a:lnSpc>
              <a:buNone/>
            </a:pPr>
            <a:r>
              <a:rPr lang="fr-FR" sz="4800" dirty="0">
                <a:latin typeface="Century Gothic" panose="020B0502020202020204" pitchFamily="34" charset="0"/>
              </a:rPr>
              <a:t>    Retirer la pelure de l’ananas et le couper en rondelles. Retirer le cœur à l’aide d’un couteau. Disposer les rondelles sur le jambon et les faire tenir à l’aide de cure-dents.</a:t>
            </a:r>
          </a:p>
          <a:p>
            <a:pPr marL="0" indent="0" algn="just">
              <a:lnSpc>
                <a:spcPct val="120000"/>
              </a:lnSpc>
              <a:buNone/>
            </a:pPr>
            <a:r>
              <a:rPr lang="fr-FR" sz="4800" dirty="0">
                <a:latin typeface="Century Gothic" panose="020B0502020202020204" pitchFamily="34" charset="0"/>
              </a:rPr>
              <a:t>    Cuire le jambon au four jusqu’à ce qu’un thermomètre à viande qu’on insère au centre indique au moins 140°F (60°C), environ 1 ½ - 2 </a:t>
            </a:r>
            <a:r>
              <a:rPr lang="fr-FR" sz="4800" dirty="0" smtClean="0">
                <a:latin typeface="Century Gothic" panose="020B0502020202020204" pitchFamily="34" charset="0"/>
              </a:rPr>
              <a:t>heures</a:t>
            </a:r>
            <a:r>
              <a:rPr lang="fr-FR" sz="4800" dirty="0">
                <a:latin typeface="Century Gothic" panose="020B0502020202020204" pitchFamily="34" charset="0"/>
              </a:rPr>
              <a:t>.</a:t>
            </a:r>
          </a:p>
          <a:p>
            <a:pPr marL="0" indent="0" algn="just">
              <a:lnSpc>
                <a:spcPct val="120000"/>
              </a:lnSpc>
              <a:buNone/>
            </a:pPr>
            <a:r>
              <a:rPr lang="fr-FR" sz="4800" dirty="0">
                <a:latin typeface="Century Gothic" panose="020B0502020202020204" pitchFamily="34" charset="0"/>
              </a:rPr>
              <a:t>    Pendant la cuisson du jambon, combiner le jus d’ananas et la cassonade dans un bol allant au micro-ondes et chauffer jusqu’à bouillonnements et épaississement.</a:t>
            </a:r>
          </a:p>
          <a:p>
            <a:pPr marL="0" indent="0" algn="just">
              <a:lnSpc>
                <a:spcPct val="120000"/>
              </a:lnSpc>
              <a:buNone/>
            </a:pPr>
            <a:r>
              <a:rPr lang="fr-FR" sz="4800" dirty="0">
                <a:latin typeface="Century Gothic" panose="020B0502020202020204" pitchFamily="34" charset="0"/>
              </a:rPr>
              <a:t>    Environ 1 heure avant la fin de la cuisson du jambon, verser et badigeonner la moitié de la sauce sur le jambon. Verser le reste environ à 30 minutes de la fin de la cuisson.</a:t>
            </a:r>
          </a:p>
          <a:p>
            <a:pPr marL="0" indent="0">
              <a:buNone/>
            </a:pPr>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665" y="2320773"/>
            <a:ext cx="1816100" cy="605367"/>
          </a:xfrm>
          <a:prstGeom prst="rect">
            <a:avLst/>
          </a:prstGeom>
        </p:spPr>
      </p:pic>
    </p:spTree>
    <p:extLst>
      <p:ext uri="{BB962C8B-B14F-4D97-AF65-F5344CB8AC3E}">
        <p14:creationId xmlns:p14="http://schemas.microsoft.com/office/powerpoint/2010/main" val="134975685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765</Words>
  <Application>Microsoft Office PowerPoint</Application>
  <PresentationFormat>Grand écran</PresentationFormat>
  <Paragraphs>73</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Century Gothic</vt:lpstr>
      <vt:lpstr>Thème Office</vt:lpstr>
      <vt:lpstr>Comment faire du jus d’ananas?</vt:lpstr>
      <vt:lpstr>Gâteau à l’Ananas Facile</vt:lpstr>
      <vt:lpstr>Un panier de fruits bien garni</vt:lpstr>
      <vt:lpstr>CREVETTES SAUTÉES À L’ANANAS</vt:lpstr>
      <vt:lpstr>Crevettes épicées à l'ananas et crème coco</vt:lpstr>
      <vt:lpstr>Jambon à l’ananas et à la cassonade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faire du jus d’ananas?</dc:title>
  <dc:creator>eyram ADETOU</dc:creator>
  <cp:lastModifiedBy>eyram ADETOU</cp:lastModifiedBy>
  <cp:revision>20</cp:revision>
  <dcterms:created xsi:type="dcterms:W3CDTF">2013-06-10T16:16:38Z</dcterms:created>
  <dcterms:modified xsi:type="dcterms:W3CDTF">2013-06-11T17:11:49Z</dcterms:modified>
</cp:coreProperties>
</file>