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75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89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37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26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95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38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77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39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04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1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37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37ED-BE31-4F15-BDEC-7804266BC6EA}" type="datetimeFigureOut">
              <a:rPr lang="fr-FR" smtClean="0"/>
              <a:t>06/06/2013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D6A20-E688-4BC5-A6FA-938209700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82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royer.te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031"/>
            <a:ext cx="1507253" cy="15072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747" y="103031"/>
            <a:ext cx="1507253" cy="150725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507253" y="309092"/>
            <a:ext cx="9177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5"/>
                </a:solidFill>
              </a:rPr>
              <a:t>Les Frères Sumo, location de sumo depuis 2011</a:t>
            </a:r>
            <a:endParaRPr lang="fr-FR" sz="3600" dirty="0">
              <a:solidFill>
                <a:schemeClr val="accent5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6" y="1654762"/>
            <a:ext cx="4726547" cy="410345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262129" y="6574665"/>
            <a:ext cx="3090929" cy="56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735651" y="1783210"/>
            <a:ext cx="3335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5"/>
                </a:solidFill>
              </a:rPr>
              <a:t>Nos</a:t>
            </a:r>
            <a:r>
              <a:rPr lang="fr-FR" dirty="0" smtClean="0"/>
              <a:t> </a:t>
            </a:r>
            <a:r>
              <a:rPr lang="fr-FR" sz="3600" dirty="0">
                <a:solidFill>
                  <a:schemeClr val="accent5"/>
                </a:solidFill>
              </a:rPr>
              <a:t>Tarifs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692462" y="2859197"/>
            <a:ext cx="57459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Nos tarifs sont parmi les plus bas du marché.</a:t>
            </a:r>
          </a:p>
          <a:p>
            <a:r>
              <a:rPr lang="fr-FR" dirty="0" smtClean="0"/>
              <a:t>S’amuser ne rime pas avec se ruiner !</a:t>
            </a:r>
          </a:p>
          <a:p>
            <a:r>
              <a:rPr lang="fr-FR" dirty="0" smtClean="0"/>
              <a:t>Nos prestations sont à la journée, au week-end et à la semaine.</a:t>
            </a:r>
          </a:p>
          <a:p>
            <a:r>
              <a:rPr lang="fr-FR" dirty="0" smtClean="0"/>
              <a:t>Un chèque de caution ( non encaissé) d’une valeur de 900€ vous sera demandé puis restitué à la fin de la période de location.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536400"/>
              </p:ext>
            </p:extLst>
          </p:nvPr>
        </p:nvGraphicFramePr>
        <p:xfrm>
          <a:off x="5808372" y="4997820"/>
          <a:ext cx="52789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727"/>
                <a:gridCol w="1319727"/>
                <a:gridCol w="1319727"/>
                <a:gridCol w="131972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Période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Journée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Week-end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Semaine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Prix en €/J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551644" y="5528166"/>
            <a:ext cx="3232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5"/>
                </a:solidFill>
              </a:rPr>
              <a:t>Nous</a:t>
            </a:r>
            <a:r>
              <a:rPr lang="fr-FR" dirty="0" smtClean="0"/>
              <a:t> </a:t>
            </a:r>
            <a:r>
              <a:rPr lang="fr-FR" sz="3600" dirty="0">
                <a:solidFill>
                  <a:schemeClr val="accent5"/>
                </a:solidFill>
              </a:rPr>
              <a:t>contacter</a:t>
            </a:r>
            <a:endParaRPr lang="fr-FR" sz="3600" dirty="0">
              <a:solidFill>
                <a:schemeClr val="accent5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25887" y="6189915"/>
            <a:ext cx="1137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nous contacter, rien de plus simple : 06-60-43-93-59 ou bien </a:t>
            </a:r>
            <a:r>
              <a:rPr lang="fr-FR" dirty="0" smtClean="0">
                <a:hlinkClick r:id="rId4"/>
              </a:rPr>
              <a:t>www.royer.tel</a:t>
            </a:r>
            <a:r>
              <a:rPr lang="fr-FR" dirty="0" smtClean="0"/>
              <a:t> et david@royer.tel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31600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99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</dc:creator>
  <cp:lastModifiedBy>elise</cp:lastModifiedBy>
  <cp:revision>9</cp:revision>
  <dcterms:created xsi:type="dcterms:W3CDTF">2013-06-06T08:44:50Z</dcterms:created>
  <dcterms:modified xsi:type="dcterms:W3CDTF">2013-06-06T09:43:04Z</dcterms:modified>
</cp:coreProperties>
</file>