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30ECA-722E-4324-B425-1BCC2EB9AC7B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85F8E-8CAF-4E8B-8FD9-17AF1E955DE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5F8E-8CAF-4E8B-8FD9-17AF1E955DE0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0524-5385-45B2-8056-E44926E266CA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5E5E-BBD9-4B8D-9EFB-40160DE4924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Installation cave a pied sur 5008</a:t>
            </a:r>
            <a:br>
              <a:rPr lang="fr-FR" dirty="0" smtClean="0"/>
            </a:br>
            <a:r>
              <a:rPr lang="fr-FR" dirty="0" smtClean="0"/>
              <a:t>non équipé d’origine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Matériel</a:t>
            </a:r>
          </a:p>
          <a:p>
            <a:r>
              <a:rPr lang="fr-FR" dirty="0" err="1"/>
              <a:t>e</a:t>
            </a:r>
            <a:r>
              <a:rPr lang="fr-FR" dirty="0" err="1" smtClean="0"/>
              <a:t>claireur</a:t>
            </a:r>
            <a:r>
              <a:rPr lang="fr-FR" dirty="0" smtClean="0"/>
              <a:t>  </a:t>
            </a:r>
            <a:r>
              <a:rPr lang="fr-FR" dirty="0" err="1" smtClean="0"/>
              <a:t>ref</a:t>
            </a:r>
            <a:r>
              <a:rPr lang="fr-FR" dirty="0" smtClean="0"/>
              <a:t> 6362N6 x2</a:t>
            </a:r>
          </a:p>
          <a:p>
            <a:r>
              <a:rPr lang="fr-FR" dirty="0" smtClean="0"/>
              <a:t>porte clip 2 voies 1,5 </a:t>
            </a:r>
            <a:r>
              <a:rPr lang="fr-FR" dirty="0" err="1" smtClean="0"/>
              <a:t>ref</a:t>
            </a:r>
            <a:r>
              <a:rPr lang="fr-FR" dirty="0" smtClean="0"/>
              <a:t> 6541T0 x2</a:t>
            </a:r>
          </a:p>
          <a:p>
            <a:r>
              <a:rPr lang="fr-FR" dirty="0" smtClean="0"/>
              <a:t>Clip faisceau </a:t>
            </a:r>
            <a:r>
              <a:rPr lang="fr-FR" dirty="0" err="1" smtClean="0"/>
              <a:t>ref</a:t>
            </a:r>
            <a:r>
              <a:rPr lang="fr-FR" dirty="0" smtClean="0"/>
              <a:t>  6541E6 x2</a:t>
            </a:r>
          </a:p>
          <a:p>
            <a:r>
              <a:rPr lang="fr-FR" dirty="0" smtClean="0"/>
              <a:t>Clip faisceau </a:t>
            </a:r>
            <a:r>
              <a:rPr lang="fr-FR" dirty="0" err="1" smtClean="0"/>
              <a:t>ref</a:t>
            </a:r>
            <a:r>
              <a:rPr lang="fr-FR" dirty="0" smtClean="0"/>
              <a:t>  6541E67x2</a:t>
            </a:r>
          </a:p>
          <a:p>
            <a:r>
              <a:rPr lang="fr-FR" dirty="0" smtClean="0"/>
              <a:t>Clip faisceau </a:t>
            </a:r>
            <a:r>
              <a:rPr lang="fr-FR" dirty="0" err="1" smtClean="0"/>
              <a:t>ref</a:t>
            </a:r>
            <a:r>
              <a:rPr lang="fr-FR" dirty="0" smtClean="0"/>
              <a:t> 6541N5 x1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Câblage a réaliser</a:t>
            </a:r>
            <a:endParaRPr lang="fr-FR" dirty="0"/>
          </a:p>
        </p:txBody>
      </p:sp>
      <p:pic>
        <p:nvPicPr>
          <p:cNvPr id="4" name="Espace réservé du contenu 3" descr="cave a pied 5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0575" y="2001044"/>
            <a:ext cx="7562850" cy="37242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La prise qui nous intéresse la 20 voies rouge connecteur 1derriere la trappe accès fusible sous le volant</a:t>
            </a:r>
            <a:endParaRPr lang="fr-FR" sz="3200" dirty="0"/>
          </a:p>
        </p:txBody>
      </p:sp>
      <p:pic>
        <p:nvPicPr>
          <p:cNvPr id="4" name="Espace réservé du contenu 3" descr="DSCF1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Repiquer le +12v sur le connecteur 1 de cette prise avec le clip faisceau 6541N5</a:t>
            </a:r>
            <a:endParaRPr lang="fr-FR" dirty="0"/>
          </a:p>
        </p:txBody>
      </p:sp>
      <p:pic>
        <p:nvPicPr>
          <p:cNvPr id="6" name="Espace réservé du contenu 5" descr="connecteur 1 pour +12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25" y="2358231"/>
            <a:ext cx="6000750" cy="3009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4423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la masse moi j’ai préféré me reprendre sur la caisse sous la console afin de ne pas abimer le faisceau d’origine de la voiture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DSCF1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6981" y="2997200"/>
            <a:ext cx="4171951" cy="3128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Les clips 6541E7 sont pour le porte clip coté conducteur afin de pouvoir sertir les fils arrivé +12v et départ vers cave a pied passager idem pour la masse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du contenu 4" descr="DSCF1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6004264" cy="4503198"/>
          </a:xfrm>
        </p:spPr>
      </p:pic>
      <p:sp>
        <p:nvSpPr>
          <p:cNvPr id="6" name="ZoneTexte 5"/>
          <p:cNvSpPr txBox="1"/>
          <p:nvPr/>
        </p:nvSpPr>
        <p:spPr>
          <a:xfrm>
            <a:off x="683568" y="6237312"/>
            <a:ext cx="743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eclaireur</a:t>
            </a:r>
            <a:r>
              <a:rPr lang="fr-FR" dirty="0" smtClean="0"/>
              <a:t> en photo n’est pas le 6362N6 pas encore dispo au moment du </a:t>
            </a:r>
            <a:r>
              <a:rPr lang="fr-FR" dirty="0" err="1" smtClean="0"/>
              <a:t>tuto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Le </a:t>
            </a:r>
            <a:r>
              <a:rPr lang="fr-FR" sz="2800" dirty="0" err="1" smtClean="0"/>
              <a:t>cable</a:t>
            </a:r>
            <a:r>
              <a:rPr lang="fr-FR" sz="2800" dirty="0" smtClean="0"/>
              <a:t> vers le cote passager passe dans la console </a:t>
            </a:r>
            <a:endParaRPr lang="fr-FR" sz="2800" dirty="0"/>
          </a:p>
        </p:txBody>
      </p:sp>
      <p:pic>
        <p:nvPicPr>
          <p:cNvPr id="4" name="Espace réservé du contenu 3" descr="DSCF1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reste plus qu’a brancher les éclairages et c’est fini fonctionnement comme d’origine.</a:t>
            </a:r>
            <a:endParaRPr lang="fr-FR" sz="2800" dirty="0"/>
          </a:p>
        </p:txBody>
      </p:sp>
      <p:pic>
        <p:nvPicPr>
          <p:cNvPr id="4" name="Espace réservé du contenu 3" descr="DSCF1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68760"/>
            <a:ext cx="4114800" cy="3528392"/>
          </a:xfrm>
        </p:spPr>
      </p:pic>
      <p:pic>
        <p:nvPicPr>
          <p:cNvPr id="5" name="Image 4" descr="DSCF1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59"/>
            <a:ext cx="4716016" cy="356467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60" y="4941168"/>
            <a:ext cx="8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 branchement porte clip 2 voies la masse en 2 et le +12v en 1 pour</a:t>
            </a:r>
          </a:p>
          <a:p>
            <a:r>
              <a:rPr lang="fr-FR" dirty="0"/>
              <a:t> </a:t>
            </a:r>
            <a:r>
              <a:rPr lang="fr-FR" dirty="0" err="1" smtClean="0"/>
              <a:t>etre</a:t>
            </a:r>
            <a:r>
              <a:rPr lang="fr-FR" dirty="0" smtClean="0"/>
              <a:t>  comme d’origine mais pas obligatoire.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67744" y="6093296"/>
            <a:ext cx="30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Merci a </a:t>
            </a:r>
            <a:r>
              <a:rPr lang="fr-FR" dirty="0" err="1" smtClean="0"/>
              <a:t>eNeolite</a:t>
            </a:r>
            <a:r>
              <a:rPr lang="fr-FR" dirty="0" smtClean="0"/>
              <a:t> pour son aide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195</Words>
  <Application>Microsoft Office PowerPoint</Application>
  <PresentationFormat>Affichage à l'écran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Installation cave a pied sur 5008 non équipé d’origine </vt:lpstr>
      <vt:lpstr>Diapositive 2</vt:lpstr>
      <vt:lpstr>Câblage a réaliser</vt:lpstr>
      <vt:lpstr>La prise qui nous intéresse la 20 voies rouge connecteur 1derriere la trappe accès fusible sous le volant</vt:lpstr>
      <vt:lpstr>Repiquer le +12v sur le connecteur 1 de cette prise avec le clip faisceau 6541N5</vt:lpstr>
      <vt:lpstr>Pour la masse moi j’ai préféré me reprendre sur la caisse sous la console afin de ne pas abimer le faisceau d’origine de la voiture  </vt:lpstr>
      <vt:lpstr>Les clips 6541E7 sont pour le porte clip coté conducteur afin de pouvoir sertir les fils arrivé +12v et départ vers cave a pied passager idem pour la masse </vt:lpstr>
      <vt:lpstr>Le cable vers le cote passager passe dans la console </vt:lpstr>
      <vt:lpstr>reste plus qu’a brancher les éclairages et c’est fini fonctionnement comme d’origine.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SYLVAIN</dc:creator>
  <cp:lastModifiedBy>SYLVAIN</cp:lastModifiedBy>
  <cp:revision>8</cp:revision>
  <dcterms:created xsi:type="dcterms:W3CDTF">2013-06-04T12:46:25Z</dcterms:created>
  <dcterms:modified xsi:type="dcterms:W3CDTF">2013-06-04T14:01:40Z</dcterms:modified>
</cp:coreProperties>
</file>