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79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6848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44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1853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716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22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571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0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024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258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722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F1399-DCC1-446B-B614-29A30ACFE78F}" type="datetimeFigureOut">
              <a:rPr lang="fr-FR" smtClean="0"/>
              <a:t>28/05/2013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68AFC-B5CC-47C6-9FF1-99D9772EDA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1147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93812" y="548680"/>
            <a:ext cx="7772400" cy="1470025"/>
          </a:xfrm>
        </p:spPr>
        <p:txBody>
          <a:bodyPr>
            <a:normAutofit/>
          </a:bodyPr>
          <a:lstStyle/>
          <a:p>
            <a:r>
              <a:rPr lang="fr-FR" b="1" u="sng" dirty="0" smtClean="0">
                <a:solidFill>
                  <a:srgbClr val="7030A0"/>
                </a:solidFill>
                <a:latin typeface="Comic Sans MS" pitchFamily="66" charset="0"/>
              </a:rPr>
              <a:t>Epreuve d’histoire des arts</a:t>
            </a:r>
            <a:endParaRPr lang="fr-FR" b="1" u="sng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59632" y="2780928"/>
            <a:ext cx="6400800" cy="1752600"/>
          </a:xfrm>
        </p:spPr>
        <p:txBody>
          <a:bodyPr/>
          <a:lstStyle/>
          <a:p>
            <a:r>
              <a:rPr lang="fr-FR" dirty="0" smtClean="0">
                <a:solidFill>
                  <a:srgbClr val="0070C0"/>
                </a:solidFill>
                <a:latin typeface="Comic Sans MS" pitchFamily="66" charset="0"/>
              </a:rPr>
              <a:t>Nos noms, prénoms, classe</a:t>
            </a:r>
            <a:endParaRPr lang="fr-FR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86916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002060"/>
                </a:solidFill>
                <a:latin typeface="Comic Sans MS" pitchFamily="66" charset="0"/>
              </a:rPr>
              <a:t>Domaine choisi par exemple : Arts, Etat et pouvoir : le devoir de mémoire.</a:t>
            </a:r>
            <a:endParaRPr lang="fr-FR" sz="32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61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81458" y="332656"/>
            <a:ext cx="35525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u="sng" dirty="0" smtClean="0">
                <a:solidFill>
                  <a:srgbClr val="00B050"/>
                </a:solidFill>
                <a:latin typeface="Comic Sans MS" pitchFamily="66" charset="0"/>
              </a:rPr>
              <a:t>Introduction</a:t>
            </a:r>
            <a:endParaRPr lang="fr-FR" sz="4400" b="1" u="sng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73204" y="1844823"/>
            <a:ext cx="29690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rgbClr val="7030A0"/>
                </a:solidFill>
                <a:latin typeface="Comic Sans MS" pitchFamily="66" charset="0"/>
              </a:rPr>
              <a:t>Phrase amorce</a:t>
            </a:r>
            <a:endParaRPr lang="fr-FR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73204" y="2996952"/>
            <a:ext cx="28809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rgbClr val="002060"/>
                </a:solidFill>
                <a:latin typeface="Comic Sans MS" pitchFamily="66" charset="0"/>
              </a:rPr>
              <a:t>P</a:t>
            </a:r>
            <a:r>
              <a:rPr lang="fr-FR" sz="3200" dirty="0" smtClean="0">
                <a:solidFill>
                  <a:srgbClr val="002060"/>
                </a:solidFill>
                <a:latin typeface="Comic Sans MS" pitchFamily="66" charset="0"/>
              </a:rPr>
              <a:t>roblématique</a:t>
            </a:r>
            <a:endParaRPr lang="fr-FR" sz="32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3528" y="4149080"/>
            <a:ext cx="82862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rgbClr val="0070C0"/>
                </a:solidFill>
                <a:latin typeface="Comic Sans MS" pitchFamily="66" charset="0"/>
              </a:rPr>
              <a:t>Plan de l’exposé ( avec annonce de l’œuvre)</a:t>
            </a:r>
            <a:endParaRPr lang="fr-FR" sz="32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8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86545" y="332656"/>
            <a:ext cx="561724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u="sng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Grand I / Son titre</a:t>
            </a:r>
            <a:endParaRPr lang="fr-FR" sz="4400" b="1" u="sng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64702" y="2060848"/>
            <a:ext cx="2460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rgbClr val="7030A0"/>
                </a:solidFill>
                <a:latin typeface="Comic Sans MS" pitchFamily="66" charset="0"/>
              </a:rPr>
              <a:t>1)…………………</a:t>
            </a:r>
            <a:endParaRPr lang="fr-FR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31840" y="3573016"/>
            <a:ext cx="25266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Comic Sans MS" pitchFamily="66" charset="0"/>
              </a:rPr>
              <a:t>2</a:t>
            </a:r>
            <a:r>
              <a:rPr lang="fr-FR" sz="3200" dirty="0" smtClean="0">
                <a:solidFill>
                  <a:srgbClr val="0070C0"/>
                </a:solidFill>
                <a:latin typeface="Comic Sans MS" pitchFamily="66" charset="0"/>
              </a:rPr>
              <a:t>)…………………</a:t>
            </a:r>
            <a:endParaRPr lang="fr-FR" sz="32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31840" y="5013175"/>
            <a:ext cx="25266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fr-FR" sz="3200" dirty="0" smtClean="0">
                <a:solidFill>
                  <a:srgbClr val="002060"/>
                </a:solidFill>
                <a:latin typeface="Comic Sans MS" pitchFamily="66" charset="0"/>
              </a:rPr>
              <a:t>)…………………</a:t>
            </a:r>
            <a:endParaRPr lang="fr-FR" sz="32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39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55287" y="188640"/>
            <a:ext cx="56797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u="sng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Grand II/ Son titre</a:t>
            </a:r>
            <a:endParaRPr lang="fr-FR" sz="4400" b="1" u="sng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88079" y="2137211"/>
            <a:ext cx="2460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rgbClr val="7030A0"/>
                </a:solidFill>
                <a:latin typeface="Comic Sans MS" pitchFamily="66" charset="0"/>
              </a:rPr>
              <a:t>1)…………………</a:t>
            </a:r>
            <a:endParaRPr lang="fr-FR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31840" y="3573016"/>
            <a:ext cx="25266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fr-FR" sz="3200" dirty="0" smtClean="0">
                <a:solidFill>
                  <a:srgbClr val="002060"/>
                </a:solidFill>
                <a:latin typeface="Comic Sans MS" pitchFamily="66" charset="0"/>
              </a:rPr>
              <a:t>)…………………</a:t>
            </a:r>
            <a:endParaRPr lang="fr-FR" sz="32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35091" y="5013176"/>
            <a:ext cx="25266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Comic Sans MS" pitchFamily="66" charset="0"/>
              </a:rPr>
              <a:t>3</a:t>
            </a:r>
            <a:r>
              <a:rPr lang="fr-FR" sz="3200" dirty="0" smtClean="0">
                <a:solidFill>
                  <a:srgbClr val="0070C0"/>
                </a:solidFill>
                <a:latin typeface="Comic Sans MS" pitchFamily="66" charset="0"/>
              </a:rPr>
              <a:t>)…………………</a:t>
            </a:r>
            <a:endParaRPr lang="fr-FR" sz="32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56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89430" y="432126"/>
            <a:ext cx="59875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u="sng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Grand III/ Son titre</a:t>
            </a:r>
            <a:endParaRPr lang="fr-FR" sz="4400" b="1" u="sng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7917" y="2137211"/>
            <a:ext cx="2460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>
                <a:solidFill>
                  <a:srgbClr val="7030A0"/>
                </a:solidFill>
                <a:latin typeface="Comic Sans MS" pitchFamily="66" charset="0"/>
              </a:rPr>
              <a:t>1)…………………</a:t>
            </a:r>
            <a:endParaRPr lang="fr-FR" sz="3200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31840" y="3573016"/>
            <a:ext cx="25266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fr-FR" sz="3200" dirty="0" smtClean="0">
                <a:solidFill>
                  <a:srgbClr val="002060"/>
                </a:solidFill>
                <a:latin typeface="Comic Sans MS" pitchFamily="66" charset="0"/>
              </a:rPr>
              <a:t>)…………………</a:t>
            </a:r>
            <a:endParaRPr lang="fr-FR" sz="32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31840" y="5013175"/>
            <a:ext cx="25266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rgbClr val="0070C0"/>
                </a:solidFill>
                <a:latin typeface="Comic Sans MS" pitchFamily="66" charset="0"/>
              </a:rPr>
              <a:t>3</a:t>
            </a:r>
            <a:r>
              <a:rPr lang="fr-FR" sz="3200" dirty="0" smtClean="0">
                <a:solidFill>
                  <a:srgbClr val="0070C0"/>
                </a:solidFill>
                <a:latin typeface="Comic Sans MS" pitchFamily="66" charset="0"/>
              </a:rPr>
              <a:t>)…………………</a:t>
            </a:r>
            <a:endParaRPr lang="fr-FR" sz="32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50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71800" y="2708920"/>
            <a:ext cx="26917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 smtClean="0">
                <a:solidFill>
                  <a:srgbClr val="0070C0"/>
                </a:solidFill>
              </a:rPr>
              <a:t>Conclusion</a:t>
            </a:r>
            <a:endParaRPr lang="fr-FR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97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73</Words>
  <Application>Microsoft Office PowerPoint</Application>
  <PresentationFormat>Affichage à l'écran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Epreuve d’histoire des arts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julienjonas</dc:creator>
  <cp:lastModifiedBy>Emilie</cp:lastModifiedBy>
  <cp:revision>6</cp:revision>
  <dcterms:created xsi:type="dcterms:W3CDTF">2012-12-29T12:37:24Z</dcterms:created>
  <dcterms:modified xsi:type="dcterms:W3CDTF">2013-05-28T10:20:15Z</dcterms:modified>
</cp:coreProperties>
</file>