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6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79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84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44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85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71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22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71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0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24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58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72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114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93812" y="548680"/>
            <a:ext cx="7772400" cy="1470025"/>
          </a:xfrm>
        </p:spPr>
        <p:txBody>
          <a:bodyPr>
            <a:normAutofit/>
          </a:bodyPr>
          <a:lstStyle/>
          <a:p>
            <a:r>
              <a:rPr lang="fr-FR" b="1" u="sng" dirty="0" smtClean="0">
                <a:solidFill>
                  <a:srgbClr val="7030A0"/>
                </a:solidFill>
                <a:latin typeface="Comic Sans MS" pitchFamily="66" charset="0"/>
              </a:rPr>
              <a:t>Epreuve d’histoire des arts</a:t>
            </a:r>
            <a:endParaRPr lang="fr-FR" b="1" u="sng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2780928"/>
            <a:ext cx="6400800" cy="1752600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  <a:latin typeface="Comic Sans MS" pitchFamily="66" charset="0"/>
              </a:rPr>
              <a:t>Nos noms, prénoms, classe</a:t>
            </a:r>
            <a:endParaRPr lang="fr-F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86916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Domaine choisi par exemple : Arts, Etat et pouvoir : le devoir de mémoire.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1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1458" y="332656"/>
            <a:ext cx="35525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u="sng" dirty="0" smtClean="0">
                <a:solidFill>
                  <a:srgbClr val="00B050"/>
                </a:solidFill>
                <a:latin typeface="Comic Sans MS" pitchFamily="66" charset="0"/>
              </a:rPr>
              <a:t>Introduction</a:t>
            </a:r>
            <a:endParaRPr lang="fr-FR" sz="4400" b="1" u="sng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3204" y="1844823"/>
            <a:ext cx="2969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7030A0"/>
                </a:solidFill>
                <a:latin typeface="Comic Sans MS" pitchFamily="66" charset="0"/>
              </a:rPr>
              <a:t>Phrase amorce</a:t>
            </a:r>
            <a:endParaRPr lang="fr-FR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73204" y="2996952"/>
            <a:ext cx="2880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omic Sans MS" pitchFamily="66" charset="0"/>
              </a:rPr>
              <a:t>P</a:t>
            </a:r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roblématique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4149080"/>
            <a:ext cx="82862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70C0"/>
                </a:solidFill>
                <a:latin typeface="Comic Sans MS" pitchFamily="66" charset="0"/>
              </a:rPr>
              <a:t>Plan de l’exposé ( avec annonce de l’œuvre)</a:t>
            </a:r>
            <a:endParaRPr lang="fr-FR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2" name="AutoShape 2" descr="data:image/jpeg;base64,/9j/4AAQSkZJRgABAQAAAQABAAD/2wCEAAkGBxQTEhQUExQWFhQXGBgVFhgVFxkYGBYVFRcXFhQXFhYYHSggHBolGxQVIjEhJSkuLi4uGx8zODMsOCgtLysBCgoKDg0OGhAQGy0kICQsLCw0LCwsLCwsLCwsLCwsLCwtLCwsLCwsLCwsLCwsLCwsLCwsLCwsLCwsLCwsLCwsLP/AABEIANEA8QMBIgACEQEDEQH/xAAcAAEAAQUBAQAAAAAAAAAAAAAABgIDBAUHAQj/xABPEAACAQMBBQQGBwMHCQcFAAABAgMABBEhBQYSMUETIlFhFDJCcYGRByMzUmJyoVOxwRYkQ3OSstEVY4KDk8LS0/AXNERUoqPxZHSUs+H/xAAZAQEAAwEBAAAAAAAAAAAAAAAAAQIDBAX/xAApEQACAgEDBAEEAgMAAAAAAAAAAQIRAyExQQQSE1FhgZGh8ELhFNHx/9oADAMBAAIRAxEAPwDtd7dJFG8kjBURS7seSqoySfhUK2f9JAmm7BbSaKbAYR3RSB3U8iikkty5DlVj6S94fR3QTRt2CcLx8QPZ3F0WxEskgyqRxEdoQ2CSFIB4DmOKY54ys13DfkkyFWkjUxudSbWWM8UWpGAcjQDSgOgNvNINDCgPUGVsj/2q9Xeds/ZoB/WPz93ZVBdlbWdUIy97bx4Vzgen2n9fGD9co++uc8+9W5hKSRiWCRZoTydDkeYYdD5VtCMJaMxySyR1WxIG3mbPqR4/O/8AyqrXeXTULnwHEf1IFRqla+CJj/kSJH/KU+C/+qrP8o5PGP8A2bf8ytCWHjXnaDxHzp4YEeeZIF3kfBzw56YjP6/WVRJvFLjRkB8TCT+nbCtAZl8RXnpC+P76eKA88zdfyguP2kf+wb/n16+8M/R0H+pP/NrR+kr409IHQH5U8WMeaZtZNt3J5TKv5YB/vSGqDtm6/wDMD/Yr/wAVa4S/hb5V7xt939RU+KBHmmbEbXuOtw2fKOID4AqT+taTb99tN1Iguhw9V4EjkI6hZgND7gv5hWT2h/CPjXna+a/vp4oDzT9kB2Hty5sZWMLurBiZoZSzI5PMupOQx59opyeeWHPr26m/1veERn6i4PKKQjv4GSYX5OOemjaZIFRDauzorgASHvD1WQYdfc3h5HIPhUQ2tsGSIEkdpGNeNVIK4OQWXpjQ8Q066VhPHWxvDMnufRdK4tup9I09twpccVzBphs5nQfmP2o9/e825V1rYu2YLuMS28iyJyOOatzKup1Vhkd0gGsjcz6UpQClKUApSlAKUpQClKUApSlAeEZ51gXexLaX7W3hk/PEjeftCthSgIrfbg2Zw1vGLSZdUmtQI2U+DADhdT1VgQaiO0YJLObjucWsjED0+3Qm0nJOFW+ts/VtqO/kc9HArrFUyRhgVYAqQQQRkEHQgg8xQHNbqRcotwFtpZMdm4bitbgtqOxmwBxHojYbwB51jXFuUbhcEHzH7jnWpBf7oPAr+giNoGz2lhca20mTluyYgmFjqcAFM9BzrQ2RJLRWwZimsmzbxuC4iUaFrSZj308MllORhl5VeM2tzGeFPVFnTzr3I8P1q5biObi7EsXT7WCQcE8JPSSIjPxGh6Zq3xDw+ea2TT2OaUXF0xxj7o/X/GvRJ4AfKvBJ4AfKrgLnx/dVioBfoD8sV7wv1OPeadg55n5mqhaeJq1Mgo4PFx8804E6sT8KvC1XzqsQr4Cp7RZjgp4E1Wp8I/n/AP2sgCvantILQLeAHx/wqoBvH5D/ABqulWoEe2rusj5aI9m51Ix3GPXKjkfMfEGovFJcWc4ZWeCccmXlIoPI+zKnkc4yNFNdJqxd2iSqUkUMp6Hx6EHmD5isp4k9jWGVx3MvdX6TopOGO9CwSaASj7Bz5k/ZHyY46BidK6EDXA9r7rvHlocyp1Q/aAeX3x5c/wA1U7q743FlhYyJYAcGCQnC40IibUxEfdwV05A61zSg47nXGaktDv8AStDuxvdbXwPZMVkAy8MndkTz4c4ZfxKSvnW+qhcUpSgFKUoBSlKAUpSgFKUoBSlKAVqtv7vwXahZlPEp4o5EJSWJujRyL3lP6HrmtrSgObbe2bLDwm9D3EUeey2hbDhvLYZ07eNB9YgHNlBBweJKsy3PAgluOCa3b1L+2XiQj/6qJc9mdNXGV8eHlXT6i9/uqUdp7BxbTMeJ4yM20569tCOTH9omG8c8qlNrVEOKapmiMeArKVZGGVdCGRgeRVhoRVNY8UXBMY4gLG7cktaTnis7s+01rIvqseeVAYZ70Z51g7Z3ngtpEjuEmt5WzxJKmVTHtLKuVdDnmpOOuK6YZk9Gck8DWsTbUqiKQMAykMpGQQcgg8iCOYqutzAUpSpApSlAKUpQClecQ8a87QeI+dAVVqNs7Cjn7x7kn7ReenIOOTD3/AitqrA8iD7qqqGk9GSm1qjme0LGa2dTJlSpzHPESF4uQw41jY55HnnALVO91/pPePEd8C6jQTxrlx/WxKNfzIP9HrWXLDkEYBB0KtqrA8xUT2lutza1OCOcDnA/1bH1fccry9WuaeH0dEM/EjuVldxyoskTq8bDKshDKw8iNKv185bD23cWUrGBmifIMsMg7r9PrI89caOpBOBgkV1zdL6QYLsrFJ9RcHQIxykh/wAzJoG/KcNz0xrWDR0p2TGlKVBIpSlAKUpQClKUApSlAKUpQClKje3trOxaG2bhI7ss2Aez8VjB0MvmcheoJ0qspKKthKyxvtta24GtZIDeSsvELdACR915JDhYRnkxIPPhzioX2d2kJjvrdb6zJLCNXaS6tl9nspWCmYgddH8CalFlZpEvCg5nLEkszsebu51Zj1YnNZFckupd6GigQ+G1dIzPYyG9tQcMoH85gI5rLFoWI8gH5d1udZmztpxzKGRgc+Bzy5//ABzFbK82QDJ28LtBcAYEsWMsPuyoe7Kvkw9xHOtJtQRySD0wLY3bHC3cQzaXDDkJ1JHA2ntkHTRzyrqwdTwvt/oxy4VLf7mxmQkaHBrAeRgcEmqZLqa2dYrxOBm0R1PFHLj9nJgZONeE4byI1rYjhcA6EV6WPNGRw5MUobmu7Q+J+decZ8T862YiXwHyqoCte4yo1QBPjVQhb7p+VbSlO4Ua0WzeH7qqFo3l862FKdzJowo7VgcggVmDzr2qWcDmQPeaq3YKqtTQhvI9COYqlrtB7Q+Gv7qtPtFegJ/SqtohtGBtOyjmwlwuSPUkXRl81Yaj9x6iontjYMsIJYdtB+0VckD/ADkY/vLp1IWpddXBcjTGKpguCnI/DpWUkpFoZnB/Bh7qfSJPbBVkJurfplgZlH4JGOJB5Oc/i6V1zYW3YLuPtLeQOOTDk6Hnwuh1U+RFcf2hu9FMS8BEMp1K4+rc9SVHIn7y6+INR2OSe1mBBe3uAO6ykd4deFsFZE68JBxpkA1hLG0d2PKpbH0pSub7rfSejYjvgsTchMuexb84OTEfMkr5jlXR1YEAg5B1BHIg8iKzNT2lKUApSlAKUpQClWru5SJGkkYKiAszMcBVUZJJ8MVxzfP6VbmOZoLdFXtV4Y1IJuIuIjgkZToruG7sZGV7pYa8NAT7eDeImb0O2b60ANcSDB9Gjb1R4ds/sjoMsegbHijCgKowBy6/MnUnzOprVbqbG9Ft1RjxTMTJO+SxeZ9XJY6troCegrcV52bJ3y+DWKoUpSsix4TjnWBeMJFZGUFGGGVgCGB5gg9PKqriXJ8qtVWy6Ro3sZoI2jhC3No3rWVwRwgeFvKfs9eSnK+GKwbBCS7WDvIUx2tlcd26i0z3C5xKvLmfcx5VJZZwvv8ACtJt2CKQCSQiJo9UmVuzki81k6e46eVdeHNL+X35M5wXBkbL21HNkA4dTwsrAqyt1VlbVT5GtnUPuM3lpBOxHpj3bWsF1GAjy20ZJeR1HdccMb6EYyB8dud01IGby8J8jCv6COvUhmnW1/g4Z4I3o6NwTVDP+ID/AK99akbox9bm8P8ArIxn+zHV47q250L3JH/3DD+6BVvNP1+f6K+CPv8ABmM4/afqv+FWyyftT/aH8Kx03UtQOU5991P/AAcVUd1rQ845D77i4P6GSo8k/SHhx+2Vt2XV8+9jVHHAOv8Aeqpt17I87aMjwJkI+RavY92rJeVnb/GMN/ezUd8/j9+o8OL5/foWWvLYc2X45/jViTblmvOSMe9l/ia2kOx7VM8NrbLnniGP/hrISxiHKCEe6FB+5ad+T4+39k+LF6f79CHXu/1jGxXDPjrGI2XkDoS4qz/2jW/s2858O4mvhyauhKjdF+SD+Aq5mX8Y+BFT3z9jx4/Rz5N++L7Oxum8cIdM8vVBq1e7wTToyNsi6kQ+KyaHoRiPIIPIg5roUkjD1mI66tgY95NYr7QjHOaP4yp/xVHfL2SoQ9HKLTZl/wAWDY3HAfV4l7wB5Bi3CD7zg+NbjYO9N9s5ZXijZ7aFuGeF5IikbZ4SF4ZC0T5PIAjOcrmplJvFaDndW/8Atoz/AL1RI2Frcg2kFyJnuZIIz2aqWSFZjJI7FR3iA7njPlnxrNo1TO1/yig+/wDpSo5/2UbO+5N/+RN/xUqhcnFKUoBVueZUVndgqKCzMxAVVAySSdAAOteyyBVLMQqqCWJOAANSSTyAFcu3z3u7UIEX1sPbxPnvKD3Lu6TpGCMxxHVjhjjGFAs7871tKyLFz0eGJxog5rd3KHmdAYoWxr32GQAkM3L2WLjaXG2XWDMjMx4meUHAZz1Yys5/1Qq5J9VFLM5LkBpHZjlpXxzY+ZwPLkKlH0OWfDDcSH1jIsfFpr2aBm/9crn41jmlUGXSJlSs9mABJOANSToABzJNUwyq44kIYHkVIYH4ivOL2YVWLqTAx4/urciEn2T8qq9DY+z88VNMlMjFWLmbGg5/uqYf5O8Qvxx/hWquNnx5JaWPXoq8X7qtDHb1JeQ5xvRtt4sRQANOw4tSuETOC54mAJydATrg+FQOW1lupGReOefs3Z1l9ZOErqi+rnXQLz018cvey8QXd2yqHftjGuVzhVARNPPhJCjU/AmpB9H+3ILZFhdCs00/AeDDDLcKKzAYCLxngwM6qeeM16MIKKMJStmytdsobpOG3ult7aBbe1T0eVnPEFM0j4XRu6q89cE9ayB9IFsc8MV0+CR3YlAyOeruOox4+VRna+87XkOWUxcEvGiqzDjgJ7JlfB+0UlX92ccjUau7aWKVPRyzGVuHgY8WX6HJ1+OdMc61UqRRpM6vszedrhBJDZXDoSQCZLdM8JKnRnzzBrYwzXjDK2AH57xAPceCMn9Kx9hKLa3igAyI0C5B5nmzcurEn41Idn7RATUHmfCuXJ1MktDRYjV8N+eVnaj813Ifj3YqitlvleTSPDHa2yTKkhWNzIxaSE/WRZJA7TGSByODrXShtFPMfD/CoB9JWywuNoWzcMkbIZSAeakCObGNSNFYdUPlVMfUyk6YeNLgxd3d67u6uFhL2sHGG4CbUue0T14yGkGHwDofBvDWZDY98T3r9B/V2cS/IszVznb8azRRbTtcR9qwM4Q59HvEIAkA+6XGCevdPtGupbrbaF3bJNjhY5WRfuSro6+7Oo8iKnLlnXdF/wDSIxWxiDYFyfW2ldY8FW3X5fVHSvU3YPtX183vnC/3EHy5VIKVz+bJ7L9qOG78B4Lx4Iri5KDsF71xKTlwXkGS2uVx861pgB5lz07zudPi1X957kTbSuHHLtn10/oFW2HwJV8fCsjZOzJbqYQQgcZHEzN6saZwZH8vAcydPEj0IX2qymhZ2JuuLuXsoo0AGGlkYArDH1ZiebYB4V6kdACRJl2dbSdmkEKrZQ/ZkqvHduP6eVscRjznhHI54sY4RWb2UXZC2tv+6A5lkPrXso0ZmPWEEe5sADuDvZIDs6xRJxyvkIvIaes7t7Ma5GW9wAJIB1jHllG+EeW1gXdYoIlMjagYAVR1eQgaIPmdANTXSd3NgR2kZVe9I3elkIAaRsYzpyUcgvQeJyT5u3sFLWPGeOV8GWQjBdhyAHsoMkKvTzJJO3qG7JSoUpSqkiqJZAqlmIVVBJJOAANSSTyAFVMwAJJwBqSegrl2/O9QlRQqh4n1t4mzi6Kn7ecDlZocELzlOOmOICrfbe4SKgjHEr9+CJ9BKM925uBzFuMZRDrIcZGBpDrW3YlnkYu7nikkb1pGPU+A6ADQAACqbWBmZnkcySOeKWRubt7hoABoFGgGlbECobLpGq3m/wC7kDq0S/AyIDXR/oftV/yfxEZLTzk58pCg/RRXNd7Di2Y/daNvgJENTr6J7gmwZc6JcTr834/9+sM7qA5Nz9KVkX2dL2WMoUldRzeKNg0i6c9BnHXhx1qB/Rlt4Wdz2R+wuSBpjCz8o28g47h8+DzrqlcS3n2J6NcSQYIjI44SNPqmOgB8UbK+IAU9apgmppwIkq1O8vfnoPnVlrpj1+VRfdDeD0m2Vn1mT6uUD76gd7yDKVb/AEsdKyr6dicZ08BXNJyTpmkVZn3O0FHXiPv/AI1GJ52OQdPIVm1j3MGdRz/fUQlTL9qOb747NeGRrlQXiIZ2UDPZzFVXjPXhIQDPTXkDWkt3XErRsrMjDgYkHJh4TGxx4sOL3sa6uRWufYNsW4jbwlvExr8+XOu2GalTM5Y7ehziZfSRLFAjSFnZk4BoBITIvE/qrgPwkE9CKmm7O7PY4lnbtJ+HhB9mMY1CeLHq1SKOMKMKAB4AYHyFXEQnlVZ5WyYwSPFXJwK2SLgAVbgh4ffV2uOcrNUhWZ6MrRlHUMrAhlIyCGGCCPDGlWbaPJz0FZtQismYEGxbdIXgSFFicEOiqAG4hwnOOZwAM+VQPd6dtm35tZj9VMQsbsR38ZEMmfvY+rcePCeVdLrGmsIndZGjRpFBVWZQSoJBIBPmBWkZ1afJRoygx8TWBvBtg21tLNnJRe6M+s57sa/FiorOrm30pbUaSSGyhBeUkPwL7Ujd2BT007znPLC0xw7pJCTpEQ3a2dJPKIohxyueBSc44Y/tJZDrheNnJPXIGpNdBitVRGsrU8UQOLy4A791KNHiQj1Yl9UnOnqD2jVndzY4t4jaQPltFvrpDzZf/CWz9AuSGccsn2ieGRYWFFSOPPJI4owMscd1EGg5DmcAAEkgAmvWjHlnNKXCMI2pXgRVLyN3Yok04iB1PJUA1LcgPgKnm7G762qEthp3A7Vxy05ImdRGuTgdeZySap3a2D2AMsuGuXGHYaqi8xFESAeAHmcAsdTjQDe1EpWSlQpSlVLClKUBzHfTevjhLsjeiGU28UTAq17cBmXE3WO2Uo2VOGfhIIxo8JZnd2klbjlfBduXL1VUeyi8go5e8k1LvpG2S8Fz2kaxy212CJ7WY4jlnjAKmNv6KVowx4x1jyedREWB4We0Mk8SfawOP53aZ+8v9LH4MuTjxxRolNGwjUAaVVWBZ3YIBUhkPIjX5VnK2eVVNDC27b9pbzIBklGwPMDK/qBW6+hq84kukzpxRTr44lj4T+sVYdafcu4FpfBGOEYtbnPLDsJLY+4Hue9jWeWPdBojk7K9wBy1qJ7/AGy2uIONRmWHMiADVlx9ZGPHKjIH3lWpFSuCMnF2izRyfdHbHYXKNkdjNwxyHoOI/Uye4M2D5OT0rqdxHkeYrlW9mxxb3Dx4+plDSRjoAdJY/gxyPJwOlTjcbbBuLfhc5lhPZuTzYAZjkP5lxnzDV09RFSSyIpB06M+lZk9vnUc/31iMuOdcZ0J2UPGDzFWjar51fpRSaJLS26jp86ugUr1VJ0GtG2weVcii4j5VfSxOMtp5davquOVKKuQVcDAr2lKsUFKUoDD2vtFLeGSaT1UGcDmx5Kq/iYkAeZrlOxGxOLy7t2uYjKxnCorhpZUaOONY3I41UuowM4wNM1uttXx2jM3C/Z7Ptj35v2so0PZ/exnCnxJOpK1ubOEKqTSp2aIAttAoJMYbur3B61w+cYAJGeEZJYn0OnxUrZjkkX9hWvotnBEVPEqIvCgyWlbVlQdSXLfvOKmu6+wTF9fOAbhhjAOVhQnPZxnqdBxN7RHgFAp3X2Gy4uLhQJiDwJkMIEPTI0MpHrMMj2QSNWkldEpXoUjGtRSlKqWFKUoBSlKA1+29jQ3cXZToHXIYcwysPVdGGqsPEHNcv3j3Yns2EpkdkT7O8iAE0A+7cqBho+WWxwn2gvOuwV4RUpg4VPGkz/WdnbXbnuyrn0O8J5doB9jMfEZz+PQDFftIZDFKjRyjmjdR95GGjL+IfHB0roe824gw72iKVbPaWrYET+JhzpG5+6e4T90ktUMjmAQwTpJPbxtgo3ELyxcD+iJ7zKB7J1I5FwQCavYKVFqOQHlWn3jsgR2vgOGTGh4M5DZ6cJJPkCT0rZXli0KLKkgntm0S4jGgPLhnUfZv0J5E/dPdqqOYNo3XTyNUNNySbj7xekxdnKf5xEAJOnaL7MoHgevgc+VSauLSQyWkqPE3CVP1LnUYPOGTxU4x5jHUZrp27G8kd4hwOCVftIiclfMH2kPRv3GuLNi7Xa2JT4Pd7ti+lW5Vcdqh7SEnT6wA90nwYEqff5VzfdzbPo06TnIjb6qdSMFUJxlh0aN+fgOOuxVzXf8A2OIZWuBjsZvtM6BJcYyfwuB/aH4qtgkncJckTXKOlV4yg86j+4VxI9lF2gPd4kQtkF4lOI2OdfVwM9cZ61Ia55KnRdMsm2Xzq6mzlwNT+le1mgVWhbMVbBB4n3n/AArISMDkAPdVVKEWKxZUwayqpkTIqQYlKEVjbQ2hFAnHM6ovixxk+AHMnyGtCTJqEbe2x6Y0ltBJwW0YPplyDgADVoY25ZIHebUAfrgX225tpOYYMwWwGZXYYcp1LnPdBHJOZxqQMisvZdpEYkIHZ2EPejDaduynPpEumqZGVHtHvY9UV2YOn1uRnOdGRs+2TgSQr2VrCB6PFg58BNIvMuSe6nPXJyxws23Y2AxcXVyuJBnsIjr2KkY42HLt2BOT7IPCPaLebs7FZyLi4Qrg5gibmvhLKvSQ9FPqjnhiQstrsb4RklyxSlKqWFKUoBSlKAUpSgFKUoBWj3k3Yiu8MSY51GEmTHEo58LA6Oh6q3vGDgjeUoDjN7ZXFlNrwxTSd3OC1pegD1XQnRyOhw41wXArA/ycspPoiGOZQWksXYZA6vZyHAePPs9MgdzHDXbb+yjmjaKVFeNhhlYZBHmDXNN6dyJIRxRdpPAp4l4WPpdsR7UTjvSKP7f584qd9yNiHxzrIpVxxL6rBgQykc1ZTqGHgdRWnvbN4GEqs3CuqTIfrIvJ8c18+RHrDqZLcXCTYa5kVW9WO/iXusBoI7+IaYB07QYx+DXONMksEgjmXgcjiXB4o5V+/C/tL8iOoGlVaoummbLYH0gDAS8AHhPGCY285FGSnvGV91Tm3nSRQyMroeTKQyn3EaVyifYyPloj2T8yAMoT5p/FcVq447i1YugkiPMvbHiRvN48a/6Sn31zT6dPWOha2juFK5fsv6RLgDDrFc40JU9jIPHK4Kk/2a31v9I1udJIriLzMYceesRb9RWDwzXBbuRM1GorMqHW+/8As8nW5C/nSRf0ZayZfpD2aoz6Uh8lV2PyC5qnZL0w2iUUqGT/AEmWY9RZ5fyQlc+eZOEVrLv6THP2Nrj8U8oGPPgjDZ/tCrLDN8EWjo1a/a+27e2XM8qp4AnLt+VBlmPuFckut8r24JUTtroUtE4QPfJ3nX+2K10ezJCxJ4YyfWYntJG/Mc4z5ktWsemf8mRZLdu/SG7n+axiJOXaXAyzeHBEDgdNWOfw1GoIJrycLxtJLjLSyaiFDzYjQKPBFxkjoMkXLDYkQEdxNGZ1ZiltE5y95Lg69BHbpqS4Azjw57Pd7dO4g7S3eQC0cJLMy6M74IeFHJyI8AcTHUgaYya64YlHZFJS9mzsLWKSPgTC7PjyzuxGbt19d3b9iMank2MDujWa7tbENwy3FwhWJSGt4WGCxGqzzIeRGhRD6vrHvYCW929hi54JZExapgwR4wJivqyOv7IYBRevrEY4andaN8IolyxSlKqWFKUoBSlKAUpSgFKUoBSlKAUpSgFKUoCJbzblrMzTW/DFcN64I+qn8plHJv8AOAcXLPEBw1zgRPDx2rw8UYPHJYzNgprpNYzA9zXUcJ4encOa7pWq3h3fhvI+CUHK5MciHhkiY+1G/Q+WoPIgjSpTIo4rNb8CGaJ2mt1OHZl4Z7c9VuogNP6wDhI1wBqbsFyDjJ9xHI1ttvbFnspVkd+Bh3I72Md1gThY7uP1RknGD3SfVKkgVp3tg8gRES3um1MGcWtyfaa0kb7KQ8+ybT+9UOPospezy82bDL9pGrHxI1+DDUVhtu9F7LSp7pC36ScQrIguiCykEMp4XRxwujeDKeX7jzFZqODyqpc0p3fP7dz+ZEI/QCvP5Pt+3wPKNf4k1vaE0sUjSLu4PanmPu4F/cmavR7vW41ZOM+MrM/6MSP0rZRyBuRzVE8uNOv/AFrQUWJbpEHCuAPIYA93SqrSzjeMzThjahuBUT17yXOkMWvqaHiblgEZwGI9trNZEeadmW1RuFyn2lxIdBbweLE6Mw5aga5K7rZ9s80ommVVYLwxRJjs7aH2YowNOLAHEw5nloAKvGNlJSozNk2bFjcT8PbMvCqr9nbwj1IYR0UDGT7R18K22w9k+nHjkX+ZA5UH/wAUR1I/8uP/AHPyevRsnZJvm72lkuQ2NDdODgxj/MDB4iPXPd9Xiz0FFAAAAAGgA0AA5ACrSfCM0uWVClKVQuKUpQClKUApSlAKUpQClKUApSlAKUpQClKUApSlAUSxhlKsAykEEEZBB0IIPMVzjencDhRhbx9tbn1rVj3kHjbOT0+4SMeyRgKelUomDgNw4ZAZ2kljTuJdIuby1wcNHcodZoweasOJdeuosSF4inGVKSfYzxnME4/A3sv4xtqNefOuv70bopcHtoWEN0BjtAMrKBySdBjjXwOQy9DjIPLLvZclvI8XZIjv35rObvWt2BzeFsaNyPGuGU44gOs1YTo9juAeehqopnny8PHzP+Fa4W54Xe3EkkafbW8mt1aDxx/Tw+Drk48dauW15xKGRgynkRqKpRonZl3DAfm6ePz8Kx7S3Epd5HaOCHHbyjmS3qwRfembIwBquQeZGfIoDIX74jjjHHPMwyIk6cI9qVuSr46+R2lpF2nZsUMUMefRoCcmMNnMsxyeK4fJJJzjJHPJNoxsrKVFyGIyMkkidmsY4LaAerbRYwB+KVh6zfAac97u9ss3hKjK2wJE0ikqZWBwYImGuOYdxy1UHOSmHsXZL30pjXiW2Q4nlBwWI5wQn733nHqjQd71epWdqkSLHGoREAVVUYCqNAAKu3WiM0r1ZVBCqKqIoVFAVVUABVAwAANAAOlXKUqhYUpSgFKUoBSlKAUpSgFKUoBSlKAUpSgFKUoBSlKAUpSgFKUoBWBtnY8N1GY50DLzHRkYcnRhqrDoQc1n0oDje9W7ctoyySO5jQ5hvYu7LBnpcBdOHxbHAeoWoptXKtxSGO3uH1FwoxZ3RPWZFB7GY8+Je6TnPjX0cwzoeVc83l3C4FdrNFaI57SzbHAwPP0cnSNvwHunpw86m73I22IZsaMSxxELwwJh4wRgzzlQHu5c6kk54FPqrjQaY3+zNmyXkphjJWNSPSJh7AIz2cZ/bMCPyg8R5qG0u4VlPdJ6KiSRdgxilmkXHZopIRVVucxXA4SML6x04Q3Z9lbNjt4lihXhRfiSTqzMx1ZiSSWOpJJq10qRFa6lWzrGOCNIoUCRoOFVHID+JPMk6kkk1k0pVCwpSlAKUpQClKUApSlAKUpQClKUApSlAKUpQClKUApSlAKUpQClKUApSlAKUpQGs2b9vdfnT/8ATHWzpSgFKUoBSlKAUpSgFKUoBSlKAUpSgFKUoBSl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AutoShape 4" descr="data:image/jpeg;base64,/9j/4AAQSkZJRgABAQAAAQABAAD/2wCEAAkGBxQTEhQUExQWFhQXGBgVFhgVFxkYGBYVFRcXFhQXFhYYHSggHBolGxQVIjEhJSkuLi4uGx8zODMsOCgtLysBCgoKDg0OGhAQGy0kICQsLCw0LCwsLCwsLCwsLCwsLCwtLCwsLCwsLCwsLCwsLCwsLCwsLCwsLCwsLCwsLCwsLP/AABEIANEA8QMBIgACEQEDEQH/xAAcAAEAAQUBAQAAAAAAAAAAAAAABgIDBAUHAQj/xABPEAACAQMBBQQGBwMHCQcFAAABAgMABBEhBQYSMUETIlFhFDJCcYGRByMzUmJyoVOxwRYkQ3OSstEVY4KDk8LS0/AXNERUoqPxZHSUs+H/xAAZAQEAAwEBAAAAAAAAAAAAAAAAAQIDBAX/xAApEQACAgEDBAEEAgMAAAAAAAAAAQIRAyExQQQSE1FhgZGh8ELhFNHx/9oADAMBAAIRAxEAPwDtd7dJFG8kjBURS7seSqoySfhUK2f9JAmm7BbSaKbAYR3RSB3U8iikkty5DlVj6S94fR3QTRt2CcLx8QPZ3F0WxEskgyqRxEdoQ2CSFIB4DmOKY54ys13DfkkyFWkjUxudSbWWM8UWpGAcjQDSgOgNvNINDCgPUGVsj/2q9Xeds/ZoB/WPz93ZVBdlbWdUIy97bx4Vzgen2n9fGD9co++uc8+9W5hKSRiWCRZoTydDkeYYdD5VtCMJaMxySyR1WxIG3mbPqR4/O/8AyqrXeXTULnwHEf1IFRqla+CJj/kSJH/KU+C/+qrP8o5PGP8A2bf8ytCWHjXnaDxHzp4YEeeZIF3kfBzw56YjP6/WVRJvFLjRkB8TCT+nbCtAZl8RXnpC+P76eKA88zdfyguP2kf+wb/n16+8M/R0H+pP/NrR+kr409IHQH5U8WMeaZtZNt3J5TKv5YB/vSGqDtm6/wDMD/Yr/wAVa4S/hb5V7xt939RU+KBHmmbEbXuOtw2fKOID4AqT+taTb99tN1Iguhw9V4EjkI6hZgND7gv5hWT2h/CPjXna+a/vp4oDzT9kB2Hty5sZWMLurBiZoZSzI5PMupOQx59opyeeWHPr26m/1veERn6i4PKKQjv4GSYX5OOemjaZIFRDauzorgASHvD1WQYdfc3h5HIPhUQ2tsGSIEkdpGNeNVIK4OQWXpjQ8Q066VhPHWxvDMnufRdK4tup9I09twpccVzBphs5nQfmP2o9/e825V1rYu2YLuMS28iyJyOOatzKup1Vhkd0gGsjcz6UpQClKUApSlAKUpQClKUApSlAeEZ51gXexLaX7W3hk/PEjeftCthSgIrfbg2Zw1vGLSZdUmtQI2U+DADhdT1VgQaiO0YJLObjucWsjED0+3Qm0nJOFW+ts/VtqO/kc9HArrFUyRhgVYAqQQQRkEHQgg8xQHNbqRcotwFtpZMdm4bitbgtqOxmwBxHojYbwB51jXFuUbhcEHzH7jnWpBf7oPAr+giNoGz2lhca20mTluyYgmFjqcAFM9BzrQ2RJLRWwZimsmzbxuC4iUaFrSZj308MllORhl5VeM2tzGeFPVFnTzr3I8P1q5biObi7EsXT7WCQcE8JPSSIjPxGh6Zq3xDw+ea2TT2OaUXF0xxj7o/X/GvRJ4AfKvBJ4AfKrgLnx/dVioBfoD8sV7wv1OPeadg55n5mqhaeJq1Mgo4PFx8804E6sT8KvC1XzqsQr4Cp7RZjgp4E1Wp8I/n/AP2sgCvantILQLeAHx/wqoBvH5D/ABqulWoEe2rusj5aI9m51Ix3GPXKjkfMfEGovFJcWc4ZWeCccmXlIoPI+zKnkc4yNFNdJqxd2iSqUkUMp6Hx6EHmD5isp4k9jWGVx3MvdX6TopOGO9CwSaASj7Bz5k/ZHyY46BidK6EDXA9r7rvHlocyp1Q/aAeX3x5c/wA1U7q743FlhYyJYAcGCQnC40IibUxEfdwV05A61zSg47nXGaktDv8AStDuxvdbXwPZMVkAy8MndkTz4c4ZfxKSvnW+qhcUpSgFKUoBSlKAUpSgFKUoBSlKAVqtv7vwXahZlPEp4o5EJSWJujRyL3lP6HrmtrSgObbe2bLDwm9D3EUeey2hbDhvLYZ07eNB9YgHNlBBweJKsy3PAgluOCa3b1L+2XiQj/6qJc9mdNXGV8eHlXT6i9/uqUdp7BxbTMeJ4yM20569tCOTH9omG8c8qlNrVEOKapmiMeArKVZGGVdCGRgeRVhoRVNY8UXBMY4gLG7cktaTnis7s+01rIvqseeVAYZ70Z51g7Z3ngtpEjuEmt5WzxJKmVTHtLKuVdDnmpOOuK6YZk9Gck8DWsTbUqiKQMAykMpGQQcgg8iCOYqutzAUpSpApSlAKUpQClecQ8a87QeI+dAVVqNs7Cjn7x7kn7ReenIOOTD3/AitqrA8iD7qqqGk9GSm1qjme0LGa2dTJlSpzHPESF4uQw41jY55HnnALVO91/pPePEd8C6jQTxrlx/WxKNfzIP9HrWXLDkEYBB0KtqrA8xUT2lutza1OCOcDnA/1bH1fccry9WuaeH0dEM/EjuVldxyoskTq8bDKshDKw8iNKv185bD23cWUrGBmifIMsMg7r9PrI89caOpBOBgkV1zdL6QYLsrFJ9RcHQIxykh/wAzJoG/KcNz0xrWDR0p2TGlKVBIpSlAKUpQClKUApSlAKUpQClKje3trOxaG2bhI7ss2Aez8VjB0MvmcheoJ0qspKKthKyxvtta24GtZIDeSsvELdACR915JDhYRnkxIPPhzioX2d2kJjvrdb6zJLCNXaS6tl9nspWCmYgddH8CalFlZpEvCg5nLEkszsebu51Zj1YnNZFckupd6GigQ+G1dIzPYyG9tQcMoH85gI5rLFoWI8gH5d1udZmztpxzKGRgc+Bzy5//ABzFbK82QDJ28LtBcAYEsWMsPuyoe7Kvkw9xHOtJtQRySD0wLY3bHC3cQzaXDDkJ1JHA2ntkHTRzyrqwdTwvt/oxy4VLf7mxmQkaHBrAeRgcEmqZLqa2dYrxOBm0R1PFHLj9nJgZONeE4byI1rYjhcA6EV6WPNGRw5MUobmu7Q+J+decZ8T862YiXwHyqoCte4yo1QBPjVQhb7p+VbSlO4Ua0WzeH7qqFo3l862FKdzJowo7VgcggVmDzr2qWcDmQPeaq3YKqtTQhvI9COYqlrtB7Q+Gv7qtPtFegJ/SqtohtGBtOyjmwlwuSPUkXRl81Yaj9x6iontjYMsIJYdtB+0VckD/ADkY/vLp1IWpddXBcjTGKpguCnI/DpWUkpFoZnB/Bh7qfSJPbBVkJurfplgZlH4JGOJB5Oc/i6V1zYW3YLuPtLeQOOTDk6Hnwuh1U+RFcf2hu9FMS8BEMp1K4+rc9SVHIn7y6+INR2OSe1mBBe3uAO6ykd4deFsFZE68JBxpkA1hLG0d2PKpbH0pSub7rfSejYjvgsTchMuexb84OTEfMkr5jlXR1YEAg5B1BHIg8iKzNT2lKUApSlAKUpQClWru5SJGkkYKiAszMcBVUZJJ8MVxzfP6VbmOZoLdFXtV4Y1IJuIuIjgkZToruG7sZGV7pYa8NAT7eDeImb0O2b60ANcSDB9Gjb1R4ds/sjoMsegbHijCgKowBy6/MnUnzOprVbqbG9Ft1RjxTMTJO+SxeZ9XJY6troCegrcV52bJ3y+DWKoUpSsix4TjnWBeMJFZGUFGGGVgCGB5gg9PKqriXJ8qtVWy6Ro3sZoI2jhC3No3rWVwRwgeFvKfs9eSnK+GKwbBCS7WDvIUx2tlcd26i0z3C5xKvLmfcx5VJZZwvv8ACtJt2CKQCSQiJo9UmVuzki81k6e46eVdeHNL+X35M5wXBkbL21HNkA4dTwsrAqyt1VlbVT5GtnUPuM3lpBOxHpj3bWsF1GAjy20ZJeR1HdccMb6EYyB8dud01IGby8J8jCv6COvUhmnW1/g4Z4I3o6NwTVDP+ID/AK99akbox9bm8P8ArIxn+zHV47q250L3JH/3DD+6BVvNP1+f6K+CPv8ABmM4/afqv+FWyyftT/aH8Kx03UtQOU5991P/AAcVUd1rQ845D77i4P6GSo8k/SHhx+2Vt2XV8+9jVHHAOv8Aeqpt17I87aMjwJkI+RavY92rJeVnb/GMN/ezUd8/j9+o8OL5/foWWvLYc2X45/jViTblmvOSMe9l/ia2kOx7VM8NrbLnniGP/hrISxiHKCEe6FB+5ad+T4+39k+LF6f79CHXu/1jGxXDPjrGI2XkDoS4qz/2jW/s2858O4mvhyauhKjdF+SD+Aq5mX8Y+BFT3z9jx4/Rz5N++L7Oxum8cIdM8vVBq1e7wTToyNsi6kQ+KyaHoRiPIIPIg5roUkjD1mI66tgY95NYr7QjHOaP4yp/xVHfL2SoQ9HKLTZl/wAWDY3HAfV4l7wB5Bi3CD7zg+NbjYO9N9s5ZXijZ7aFuGeF5IikbZ4SF4ZC0T5PIAjOcrmplJvFaDndW/8Atoz/AL1RI2Frcg2kFyJnuZIIz2aqWSFZjJI7FR3iA7njPlnxrNo1TO1/yig+/wDpSo5/2UbO+5N/+RN/xUqhcnFKUoBVueZUVndgqKCzMxAVVAySSdAAOteyyBVLMQqqCWJOAANSSTyAFcu3z3u7UIEX1sPbxPnvKD3Lu6TpGCMxxHVjhjjGFAs7871tKyLFz0eGJxog5rd3KHmdAYoWxr32GQAkM3L2WLjaXG2XWDMjMx4meUHAZz1Yys5/1Qq5J9VFLM5LkBpHZjlpXxzY+ZwPLkKlH0OWfDDcSH1jIsfFpr2aBm/9crn41jmlUGXSJlSs9mABJOANSToABzJNUwyq44kIYHkVIYH4ivOL2YVWLqTAx4/urciEn2T8qq9DY+z88VNMlMjFWLmbGg5/uqYf5O8Qvxx/hWquNnx5JaWPXoq8X7qtDHb1JeQ5xvRtt4sRQANOw4tSuETOC54mAJydATrg+FQOW1lupGReOefs3Z1l9ZOErqi+rnXQLz018cvey8QXd2yqHftjGuVzhVARNPPhJCjU/AmpB9H+3ILZFhdCs00/AeDDDLcKKzAYCLxngwM6qeeM16MIKKMJStmytdsobpOG3ult7aBbe1T0eVnPEFM0j4XRu6q89cE9ayB9IFsc8MV0+CR3YlAyOeruOox4+VRna+87XkOWUxcEvGiqzDjgJ7JlfB+0UlX92ccjUau7aWKVPRyzGVuHgY8WX6HJ1+OdMc61UqRRpM6vszedrhBJDZXDoSQCZLdM8JKnRnzzBrYwzXjDK2AH57xAPceCMn9Kx9hKLa3igAyI0C5B5nmzcurEn41Idn7RATUHmfCuXJ1MktDRYjV8N+eVnaj813Ifj3YqitlvleTSPDHa2yTKkhWNzIxaSE/WRZJA7TGSByODrXShtFPMfD/CoB9JWywuNoWzcMkbIZSAeakCObGNSNFYdUPlVMfUyk6YeNLgxd3d67u6uFhL2sHGG4CbUue0T14yGkGHwDofBvDWZDY98T3r9B/V2cS/IszVznb8azRRbTtcR9qwM4Q59HvEIAkA+6XGCevdPtGupbrbaF3bJNjhY5WRfuSro6+7Oo8iKnLlnXdF/wDSIxWxiDYFyfW2ldY8FW3X5fVHSvU3YPtX183vnC/3EHy5VIKVz+bJ7L9qOG78B4Lx4Iri5KDsF71xKTlwXkGS2uVx861pgB5lz07zudPi1X957kTbSuHHLtn10/oFW2HwJV8fCsjZOzJbqYQQgcZHEzN6saZwZH8vAcydPEj0IX2qymhZ2JuuLuXsoo0AGGlkYArDH1ZiebYB4V6kdACRJl2dbSdmkEKrZQ/ZkqvHduP6eVscRjznhHI54sY4RWb2UXZC2tv+6A5lkPrXso0ZmPWEEe5sADuDvZIDs6xRJxyvkIvIaes7t7Ma5GW9wAJIB1jHllG+EeW1gXdYoIlMjagYAVR1eQgaIPmdANTXSd3NgR2kZVe9I3elkIAaRsYzpyUcgvQeJyT5u3sFLWPGeOV8GWQjBdhyAHsoMkKvTzJJO3qG7JSoUpSqkiqJZAqlmIVVBJJOAANSSTyAFVMwAJJwBqSegrl2/O9QlRQqh4n1t4mzi6Kn7ecDlZocELzlOOmOICrfbe4SKgjHEr9+CJ9BKM925uBzFuMZRDrIcZGBpDrW3YlnkYu7nikkb1pGPU+A6ADQAACqbWBmZnkcySOeKWRubt7hoABoFGgGlbECobLpGq3m/wC7kDq0S/AyIDXR/oftV/yfxEZLTzk58pCg/RRXNd7Di2Y/daNvgJENTr6J7gmwZc6JcTr834/9+sM7qA5Nz9KVkX2dL2WMoUldRzeKNg0i6c9BnHXhx1qB/Rlt4Wdz2R+wuSBpjCz8o28g47h8+DzrqlcS3n2J6NcSQYIjI44SNPqmOgB8UbK+IAU9apgmppwIkq1O8vfnoPnVlrpj1+VRfdDeD0m2Vn1mT6uUD76gd7yDKVb/AEsdKyr6dicZ08BXNJyTpmkVZn3O0FHXiPv/AI1GJ52OQdPIVm1j3MGdRz/fUQlTL9qOb747NeGRrlQXiIZ2UDPZzFVXjPXhIQDPTXkDWkt3XErRsrMjDgYkHJh4TGxx4sOL3sa6uRWufYNsW4jbwlvExr8+XOu2GalTM5Y7ehziZfSRLFAjSFnZk4BoBITIvE/qrgPwkE9CKmm7O7PY4lnbtJ+HhB9mMY1CeLHq1SKOMKMKAB4AYHyFXEQnlVZ5WyYwSPFXJwK2SLgAVbgh4ffV2uOcrNUhWZ6MrRlHUMrAhlIyCGGCCPDGlWbaPJz0FZtQismYEGxbdIXgSFFicEOiqAG4hwnOOZwAM+VQPd6dtm35tZj9VMQsbsR38ZEMmfvY+rcePCeVdLrGmsIndZGjRpFBVWZQSoJBIBPmBWkZ1afJRoygx8TWBvBtg21tLNnJRe6M+s57sa/FiorOrm30pbUaSSGyhBeUkPwL7Ujd2BT007znPLC0xw7pJCTpEQ3a2dJPKIohxyueBSc44Y/tJZDrheNnJPXIGpNdBitVRGsrU8UQOLy4A791KNHiQj1Yl9UnOnqD2jVndzY4t4jaQPltFvrpDzZf/CWz9AuSGccsn2ieGRYWFFSOPPJI4owMscd1EGg5DmcAAEkgAmvWjHlnNKXCMI2pXgRVLyN3Yok04iB1PJUA1LcgPgKnm7G762qEthp3A7Vxy05ImdRGuTgdeZySap3a2D2AMsuGuXGHYaqi8xFESAeAHmcAsdTjQDe1EpWSlQpSlVLClKUBzHfTevjhLsjeiGU28UTAq17cBmXE3WO2Uo2VOGfhIIxo8JZnd2klbjlfBduXL1VUeyi8go5e8k1LvpG2S8Fz2kaxy212CJ7WY4jlnjAKmNv6KVowx4x1jyedREWB4We0Mk8SfawOP53aZ+8v9LH4MuTjxxRolNGwjUAaVVWBZ3YIBUhkPIjX5VnK2eVVNDC27b9pbzIBklGwPMDK/qBW6+hq84kukzpxRTr44lj4T+sVYdafcu4FpfBGOEYtbnPLDsJLY+4Hue9jWeWPdBojk7K9wBy1qJ7/AGy2uIONRmWHMiADVlx9ZGPHKjIH3lWpFSuCMnF2izRyfdHbHYXKNkdjNwxyHoOI/Uye4M2D5OT0rqdxHkeYrlW9mxxb3Dx4+plDSRjoAdJY/gxyPJwOlTjcbbBuLfhc5lhPZuTzYAZjkP5lxnzDV09RFSSyIpB06M+lZk9vnUc/31iMuOdcZ0J2UPGDzFWjar51fpRSaJLS26jp86ugUr1VJ0GtG2weVcii4j5VfSxOMtp5davquOVKKuQVcDAr2lKsUFKUoDD2vtFLeGSaT1UGcDmx5Kq/iYkAeZrlOxGxOLy7t2uYjKxnCorhpZUaOONY3I41UuowM4wNM1uttXx2jM3C/Z7Ptj35v2so0PZ/exnCnxJOpK1ubOEKqTSp2aIAttAoJMYbur3B61w+cYAJGeEZJYn0OnxUrZjkkX9hWvotnBEVPEqIvCgyWlbVlQdSXLfvOKmu6+wTF9fOAbhhjAOVhQnPZxnqdBxN7RHgFAp3X2Gy4uLhQJiDwJkMIEPTI0MpHrMMj2QSNWkldEpXoUjGtRSlKqWFKUoBSlKA1+29jQ3cXZToHXIYcwysPVdGGqsPEHNcv3j3Yns2EpkdkT7O8iAE0A+7cqBho+WWxwn2gvOuwV4RUpg4VPGkz/WdnbXbnuyrn0O8J5doB9jMfEZz+PQDFftIZDFKjRyjmjdR95GGjL+IfHB0roe824gw72iKVbPaWrYET+JhzpG5+6e4T90ktUMjmAQwTpJPbxtgo3ELyxcD+iJ7zKB7J1I5FwQCavYKVFqOQHlWn3jsgR2vgOGTGh4M5DZ6cJJPkCT0rZXli0KLKkgntm0S4jGgPLhnUfZv0J5E/dPdqqOYNo3XTyNUNNySbj7xekxdnKf5xEAJOnaL7MoHgevgc+VSauLSQyWkqPE3CVP1LnUYPOGTxU4x5jHUZrp27G8kd4hwOCVftIiclfMH2kPRv3GuLNi7Xa2JT4Pd7ti+lW5Vcdqh7SEnT6wA90nwYEqff5VzfdzbPo06TnIjb6qdSMFUJxlh0aN+fgOOuxVzXf8A2OIZWuBjsZvtM6BJcYyfwuB/aH4qtgkncJckTXKOlV4yg86j+4VxI9lF2gPd4kQtkF4lOI2OdfVwM9cZ61Ia55KnRdMsm2Xzq6mzlwNT+le1mgVWhbMVbBB4n3n/AArISMDkAPdVVKEWKxZUwayqpkTIqQYlKEVjbQ2hFAnHM6ovixxk+AHMnyGtCTJqEbe2x6Y0ltBJwW0YPplyDgADVoY25ZIHebUAfrgX225tpOYYMwWwGZXYYcp1LnPdBHJOZxqQMisvZdpEYkIHZ2EPejDaduynPpEumqZGVHtHvY9UV2YOn1uRnOdGRs+2TgSQr2VrCB6PFg58BNIvMuSe6nPXJyxws23Y2AxcXVyuJBnsIjr2KkY42HLt2BOT7IPCPaLebs7FZyLi4Qrg5gibmvhLKvSQ9FPqjnhiQstrsb4RklyxSlKqWFKUoBSlKAUpSgFKUoBWj3k3Yiu8MSY51GEmTHEo58LA6Oh6q3vGDgjeUoDjN7ZXFlNrwxTSd3OC1pegD1XQnRyOhw41wXArA/ycspPoiGOZQWksXYZA6vZyHAePPs9MgdzHDXbb+yjmjaKVFeNhhlYZBHmDXNN6dyJIRxRdpPAp4l4WPpdsR7UTjvSKP7f584qd9yNiHxzrIpVxxL6rBgQykc1ZTqGHgdRWnvbN4GEqs3CuqTIfrIvJ8c18+RHrDqZLcXCTYa5kVW9WO/iXusBoI7+IaYB07QYx+DXONMksEgjmXgcjiXB4o5V+/C/tL8iOoGlVaoummbLYH0gDAS8AHhPGCY285FGSnvGV91Tm3nSRQyMroeTKQyn3EaVyifYyPloj2T8yAMoT5p/FcVq447i1YugkiPMvbHiRvN48a/6Sn31zT6dPWOha2juFK5fsv6RLgDDrFc40JU9jIPHK4Kk/2a31v9I1udJIriLzMYceesRb9RWDwzXBbuRM1GorMqHW+/8As8nW5C/nSRf0ZayZfpD2aoz6Uh8lV2PyC5qnZL0w2iUUqGT/AEmWY9RZ5fyQlc+eZOEVrLv6THP2Nrj8U8oGPPgjDZ/tCrLDN8EWjo1a/a+27e2XM8qp4AnLt+VBlmPuFckut8r24JUTtroUtE4QPfJ3nX+2K10ezJCxJ4YyfWYntJG/Mc4z5ktWsemf8mRZLdu/SG7n+axiJOXaXAyzeHBEDgdNWOfw1GoIJrycLxtJLjLSyaiFDzYjQKPBFxkjoMkXLDYkQEdxNGZ1ZiltE5y95Lg69BHbpqS4Azjw57Pd7dO4g7S3eQC0cJLMy6M74IeFHJyI8AcTHUgaYya64YlHZFJS9mzsLWKSPgTC7PjyzuxGbt19d3b9iMank2MDujWa7tbENwy3FwhWJSGt4WGCxGqzzIeRGhRD6vrHvYCW929hi54JZExapgwR4wJivqyOv7IYBRevrEY4andaN8IolyxSlKqWFKUoBSlKAUpSgFKUoBSlKAUpSgFKUoCJbzblrMzTW/DFcN64I+qn8plHJv8AOAcXLPEBw1zgRPDx2rw8UYPHJYzNgprpNYzA9zXUcJ4encOa7pWq3h3fhvI+CUHK5MciHhkiY+1G/Q+WoPIgjSpTIo4rNb8CGaJ2mt1OHZl4Z7c9VuogNP6wDhI1wBqbsFyDjJ9xHI1ttvbFnspVkd+Bh3I72Md1gThY7uP1RknGD3SfVKkgVp3tg8gRES3um1MGcWtyfaa0kb7KQ8+ybT+9UOPospezy82bDL9pGrHxI1+DDUVhtu9F7LSp7pC36ScQrIguiCykEMp4XRxwujeDKeX7jzFZqODyqpc0p3fP7dz+ZEI/QCvP5Pt+3wPKNf4k1vaE0sUjSLu4PanmPu4F/cmavR7vW41ZOM+MrM/6MSP0rZRyBuRzVE8uNOv/AFrQUWJbpEHCuAPIYA93SqrSzjeMzThjahuBUT17yXOkMWvqaHiblgEZwGI9trNZEeadmW1RuFyn2lxIdBbweLE6Mw5aga5K7rZ9s80ommVVYLwxRJjs7aH2YowNOLAHEw5nloAKvGNlJSozNk2bFjcT8PbMvCqr9nbwj1IYR0UDGT7R18K22w9k+nHjkX+ZA5UH/wAUR1I/8uP/AHPyevRsnZJvm72lkuQ2NDdODgxj/MDB4iPXPd9Xiz0FFAAAAAGgA0AA5ACrSfCM0uWVClKVQuKUpQClKUApSlAKUpQClKUApSlAKUpQClKUApSlAUSxhlKsAykEEEZBB0IIPMVzjencDhRhbx9tbn1rVj3kHjbOT0+4SMeyRgKelUomDgNw4ZAZ2kljTuJdIuby1wcNHcodZoweasOJdeuosSF4inGVKSfYzxnME4/A3sv4xtqNefOuv70bopcHtoWEN0BjtAMrKBySdBjjXwOQy9DjIPLLvZclvI8XZIjv35rObvWt2BzeFsaNyPGuGU44gOs1YTo9juAeehqopnny8PHzP+Fa4W54Xe3EkkafbW8mt1aDxx/Tw+Drk48dauW15xKGRgynkRqKpRonZl3DAfm6ePz8Kx7S3Epd5HaOCHHbyjmS3qwRfembIwBquQeZGfIoDIX74jjjHHPMwyIk6cI9qVuSr46+R2lpF2nZsUMUMefRoCcmMNnMsxyeK4fJJJzjJHPJNoxsrKVFyGIyMkkidmsY4LaAerbRYwB+KVh6zfAac97u9ss3hKjK2wJE0ikqZWBwYImGuOYdxy1UHOSmHsXZL30pjXiW2Q4nlBwWI5wQn733nHqjQd71epWdqkSLHGoREAVVUYCqNAAKu3WiM0r1ZVBCqKqIoVFAVVUABVAwAANAAOlXKUqhYUpSgFKUoBSlKAUpSgFKUoBSlKAUpSgFKUoBSlKAUpSgFKUoBWBtnY8N1GY50DLzHRkYcnRhqrDoQc1n0oDje9W7ctoyySO5jQ5hvYu7LBnpcBdOHxbHAeoWoptXKtxSGO3uH1FwoxZ3RPWZFB7GY8+Je6TnPjX0cwzoeVc83l3C4FdrNFaI57SzbHAwPP0cnSNvwHunpw86m73I22IZsaMSxxELwwJh4wRgzzlQHu5c6kk54FPqrjQaY3+zNmyXkphjJWNSPSJh7AIz2cZ/bMCPyg8R5qG0u4VlPdJ6KiSRdgxilmkXHZopIRVVucxXA4SML6x04Q3Z9lbNjt4lihXhRfiSTqzMx1ZiSSWOpJJq10qRFa6lWzrGOCNIoUCRoOFVHID+JPMk6kkk1k0pVCwpSlAKUpQClKUApSlAKUpQClKUApSlAKUpQClKUApSlAKUpQClKUApSlAKUpQGs2b9vdfnT/8ATHWzpSgFKUoBSlKAUpSgFKUoBSlKAUpSgFKUoBSlK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6" descr="data:image/jpeg;base64,/9j/4AAQSkZJRgABAQAAAQABAAD/2wCEAAkGBxQTEhQUExQWFhQXGBgVFhgVFxkYGBYVFRcXFhQXFhYYHSggHBolGxQVIjEhJSkuLi4uGx8zODMsOCgtLysBCgoKDg0OGhAQGy0kICQsLCw0LCwsLCwsLCwsLCwsLCwtLCwsLCwsLCwsLCwsLCwsLCwsLCwsLCwsLCwsLCwsLP/AABEIANEA8QMBIgACEQEDEQH/xAAcAAEAAQUBAQAAAAAAAAAAAAAABgIDBAUHAQj/xABPEAACAQMBBQQGBwMHCQcFAAABAgMABBEhBQYSMUETIlFhFDJCcYGRByMzUmJyoVOxwRYkQ3OSstEVY4KDk8LS0/AXNERUoqPxZHSUs+H/xAAZAQEAAwEBAAAAAAAAAAAAAAAAAQIDBAX/xAApEQACAgEDBAEEAgMAAAAAAAAAAQIRAyExQQQSE1FhgZGh8ELhFNHx/9oADAMBAAIRAxEAPwDtd7dJFG8kjBURS7seSqoySfhUK2f9JAmm7BbSaKbAYR3RSB3U8iikkty5DlVj6S94fR3QTRt2CcLx8QPZ3F0WxEskgyqRxEdoQ2CSFIB4DmOKY54ys13DfkkyFWkjUxudSbWWM8UWpGAcjQDSgOgNvNINDCgPUGVsj/2q9Xeds/ZoB/WPz93ZVBdlbWdUIy97bx4Vzgen2n9fGD9co++uc8+9W5hKSRiWCRZoTydDkeYYdD5VtCMJaMxySyR1WxIG3mbPqR4/O/8AyqrXeXTULnwHEf1IFRqla+CJj/kSJH/KU+C/+qrP8o5PGP8A2bf8ytCWHjXnaDxHzp4YEeeZIF3kfBzw56YjP6/WVRJvFLjRkB8TCT+nbCtAZl8RXnpC+P76eKA88zdfyguP2kf+wb/n16+8M/R0H+pP/NrR+kr409IHQH5U8WMeaZtZNt3J5TKv5YB/vSGqDtm6/wDMD/Yr/wAVa4S/hb5V7xt939RU+KBHmmbEbXuOtw2fKOID4AqT+taTb99tN1Iguhw9V4EjkI6hZgND7gv5hWT2h/CPjXna+a/vp4oDzT9kB2Hty5sZWMLurBiZoZSzI5PMupOQx59opyeeWHPr26m/1veERn6i4PKKQjv4GSYX5OOemjaZIFRDauzorgASHvD1WQYdfc3h5HIPhUQ2tsGSIEkdpGNeNVIK4OQWXpjQ8Q066VhPHWxvDMnufRdK4tup9I09twpccVzBphs5nQfmP2o9/e825V1rYu2YLuMS28iyJyOOatzKup1Vhkd0gGsjcz6UpQClKUApSlAKUpQClKUApSlAeEZ51gXexLaX7W3hk/PEjeftCthSgIrfbg2Zw1vGLSZdUmtQI2U+DADhdT1VgQaiO0YJLObjucWsjED0+3Qm0nJOFW+ts/VtqO/kc9HArrFUyRhgVYAqQQQRkEHQgg8xQHNbqRcotwFtpZMdm4bitbgtqOxmwBxHojYbwB51jXFuUbhcEHzH7jnWpBf7oPAr+giNoGz2lhca20mTluyYgmFjqcAFM9BzrQ2RJLRWwZimsmzbxuC4iUaFrSZj308MllORhl5VeM2tzGeFPVFnTzr3I8P1q5biObi7EsXT7WCQcE8JPSSIjPxGh6Zq3xDw+ea2TT2OaUXF0xxj7o/X/GvRJ4AfKvBJ4AfKrgLnx/dVioBfoD8sV7wv1OPeadg55n5mqhaeJq1Mgo4PFx8804E6sT8KvC1XzqsQr4Cp7RZjgp4E1Wp8I/n/AP2sgCvantILQLeAHx/wqoBvH5D/ABqulWoEe2rusj5aI9m51Ix3GPXKjkfMfEGovFJcWc4ZWeCccmXlIoPI+zKnkc4yNFNdJqxd2iSqUkUMp6Hx6EHmD5isp4k9jWGVx3MvdX6TopOGO9CwSaASj7Bz5k/ZHyY46BidK6EDXA9r7rvHlocyp1Q/aAeX3x5c/wA1U7q743FlhYyJYAcGCQnC40IibUxEfdwV05A61zSg47nXGaktDv8AStDuxvdbXwPZMVkAy8MndkTz4c4ZfxKSvnW+qhcUpSgFKUoBSlKAUpSgFKUoBSlKAVqtv7vwXahZlPEp4o5EJSWJujRyL3lP6HrmtrSgObbe2bLDwm9D3EUeey2hbDhvLYZ07eNB9YgHNlBBweJKsy3PAgluOCa3b1L+2XiQj/6qJc9mdNXGV8eHlXT6i9/uqUdp7BxbTMeJ4yM20569tCOTH9omG8c8qlNrVEOKapmiMeArKVZGGVdCGRgeRVhoRVNY8UXBMY4gLG7cktaTnis7s+01rIvqseeVAYZ70Z51g7Z3ngtpEjuEmt5WzxJKmVTHtLKuVdDnmpOOuK6YZk9Gck8DWsTbUqiKQMAykMpGQQcgg8iCOYqutzAUpSpApSlAKUpQClecQ8a87QeI+dAVVqNs7Cjn7x7kn7ReenIOOTD3/AitqrA8iD7qqqGk9GSm1qjme0LGa2dTJlSpzHPESF4uQw41jY55HnnALVO91/pPePEd8C6jQTxrlx/WxKNfzIP9HrWXLDkEYBB0KtqrA8xUT2lutza1OCOcDnA/1bH1fccry9WuaeH0dEM/EjuVldxyoskTq8bDKshDKw8iNKv185bD23cWUrGBmifIMsMg7r9PrI89caOpBOBgkV1zdL6QYLsrFJ9RcHQIxykh/wAzJoG/KcNz0xrWDR0p2TGlKVBIpSlAKUpQClKUApSlAKUpQClKje3trOxaG2bhI7ss2Aez8VjB0MvmcheoJ0qspKKthKyxvtta24GtZIDeSsvELdACR915JDhYRnkxIPPhzioX2d2kJjvrdb6zJLCNXaS6tl9nspWCmYgddH8CalFlZpEvCg5nLEkszsebu51Zj1YnNZFckupd6GigQ+G1dIzPYyG9tQcMoH85gI5rLFoWI8gH5d1udZmztpxzKGRgc+Bzy5//ABzFbK82QDJ28LtBcAYEsWMsPuyoe7Kvkw9xHOtJtQRySD0wLY3bHC3cQzaXDDkJ1JHA2ntkHTRzyrqwdTwvt/oxy4VLf7mxmQkaHBrAeRgcEmqZLqa2dYrxOBm0R1PFHLj9nJgZONeE4byI1rYjhcA6EV6WPNGRw5MUobmu7Q+J+decZ8T862YiXwHyqoCte4yo1QBPjVQhb7p+VbSlO4Ua0WzeH7qqFo3l862FKdzJowo7VgcggVmDzr2qWcDmQPeaq3YKqtTQhvI9COYqlrtB7Q+Gv7qtPtFegJ/SqtohtGBtOyjmwlwuSPUkXRl81Yaj9x6iontjYMsIJYdtB+0VckD/ADkY/vLp1IWpddXBcjTGKpguCnI/DpWUkpFoZnB/Bh7qfSJPbBVkJurfplgZlH4JGOJB5Oc/i6V1zYW3YLuPtLeQOOTDk6Hnwuh1U+RFcf2hu9FMS8BEMp1K4+rc9SVHIn7y6+INR2OSe1mBBe3uAO6ykd4deFsFZE68JBxpkA1hLG0d2PKpbH0pSub7rfSejYjvgsTchMuexb84OTEfMkr5jlXR1YEAg5B1BHIg8iKzNT2lKUApSlAKUpQClWru5SJGkkYKiAszMcBVUZJJ8MVxzfP6VbmOZoLdFXtV4Y1IJuIuIjgkZToruG7sZGV7pYa8NAT7eDeImb0O2b60ANcSDB9Gjb1R4ds/sjoMsegbHijCgKowBy6/MnUnzOprVbqbG9Ft1RjxTMTJO+SxeZ9XJY6troCegrcV52bJ3y+DWKoUpSsix4TjnWBeMJFZGUFGGGVgCGB5gg9PKqriXJ8qtVWy6Ro3sZoI2jhC3No3rWVwRwgeFvKfs9eSnK+GKwbBCS7WDvIUx2tlcd26i0z3C5xKvLmfcx5VJZZwvv8ACtJt2CKQCSQiJo9UmVuzki81k6e46eVdeHNL+X35M5wXBkbL21HNkA4dTwsrAqyt1VlbVT5GtnUPuM3lpBOxHpj3bWsF1GAjy20ZJeR1HdccMb6EYyB8dud01IGby8J8jCv6COvUhmnW1/g4Z4I3o6NwTVDP+ID/AK99akbox9bm8P8ArIxn+zHV47q250L3JH/3DD+6BVvNP1+f6K+CPv8ABmM4/afqv+FWyyftT/aH8Kx03UtQOU5991P/AAcVUd1rQ845D77i4P6GSo8k/SHhx+2Vt2XV8+9jVHHAOv8Aeqpt17I87aMjwJkI+RavY92rJeVnb/GMN/ezUd8/j9+o8OL5/foWWvLYc2X45/jViTblmvOSMe9l/ia2kOx7VM8NrbLnniGP/hrISxiHKCEe6FB+5ad+T4+39k+LF6f79CHXu/1jGxXDPjrGI2XkDoS4qz/2jW/s2858O4mvhyauhKjdF+SD+Aq5mX8Y+BFT3z9jx4/Rz5N++L7Oxum8cIdM8vVBq1e7wTToyNsi6kQ+KyaHoRiPIIPIg5roUkjD1mI66tgY95NYr7QjHOaP4yp/xVHfL2SoQ9HKLTZl/wAWDY3HAfV4l7wB5Bi3CD7zg+NbjYO9N9s5ZXijZ7aFuGeF5IikbZ4SF4ZC0T5PIAjOcrmplJvFaDndW/8Atoz/AL1RI2Frcg2kFyJnuZIIz2aqWSFZjJI7FR3iA7njPlnxrNo1TO1/yig+/wDpSo5/2UbO+5N/+RN/xUqhcnFKUoBVueZUVndgqKCzMxAVVAySSdAAOteyyBVLMQqqCWJOAANSSTyAFcu3z3u7UIEX1sPbxPnvKD3Lu6TpGCMxxHVjhjjGFAs7871tKyLFz0eGJxog5rd3KHmdAYoWxr32GQAkM3L2WLjaXG2XWDMjMx4meUHAZz1Yys5/1Qq5J9VFLM5LkBpHZjlpXxzY+ZwPLkKlH0OWfDDcSH1jIsfFpr2aBm/9crn41jmlUGXSJlSs9mABJOANSToABzJNUwyq44kIYHkVIYH4ivOL2YVWLqTAx4/urciEn2T8qq9DY+z88VNMlMjFWLmbGg5/uqYf5O8Qvxx/hWquNnx5JaWPXoq8X7qtDHb1JeQ5xvRtt4sRQANOw4tSuETOC54mAJydATrg+FQOW1lupGReOefs3Z1l9ZOErqi+rnXQLz018cvey8QXd2yqHftjGuVzhVARNPPhJCjU/AmpB9H+3ILZFhdCs00/AeDDDLcKKzAYCLxngwM6qeeM16MIKKMJStmytdsobpOG3ult7aBbe1T0eVnPEFM0j4XRu6q89cE9ayB9IFsc8MV0+CR3YlAyOeruOox4+VRna+87XkOWUxcEvGiqzDjgJ7JlfB+0UlX92ccjUau7aWKVPRyzGVuHgY8WX6HJ1+OdMc61UqRRpM6vszedrhBJDZXDoSQCZLdM8JKnRnzzBrYwzXjDK2AH57xAPceCMn9Kx9hKLa3igAyI0C5B5nmzcurEn41Idn7RATUHmfCuXJ1MktDRYjV8N+eVnaj813Ifj3YqitlvleTSPDHa2yTKkhWNzIxaSE/WRZJA7TGSByODrXShtFPMfD/CoB9JWywuNoWzcMkbIZSAeakCObGNSNFYdUPlVMfUyk6YeNLgxd3d67u6uFhL2sHGG4CbUue0T14yGkGHwDofBvDWZDY98T3r9B/V2cS/IszVznb8azRRbTtcR9qwM4Q59HvEIAkA+6XGCevdPtGupbrbaF3bJNjhY5WRfuSro6+7Oo8iKnLlnXdF/wDSIxWxiDYFyfW2ldY8FW3X5fVHSvU3YPtX183vnC/3EHy5VIKVz+bJ7L9qOG78B4Lx4Iri5KDsF71xKTlwXkGS2uVx861pgB5lz07zudPi1X957kTbSuHHLtn10/oFW2HwJV8fCsjZOzJbqYQQgcZHEzN6saZwZH8vAcydPEj0IX2qymhZ2JuuLuXsoo0AGGlkYArDH1ZiebYB4V6kdACRJl2dbSdmkEKrZQ/ZkqvHduP6eVscRjznhHI54sY4RWb2UXZC2tv+6A5lkPrXso0ZmPWEEe5sADuDvZIDs6xRJxyvkIvIaes7t7Ma5GW9wAJIB1jHllG+EeW1gXdYoIlMjagYAVR1eQgaIPmdANTXSd3NgR2kZVe9I3elkIAaRsYzpyUcgvQeJyT5u3sFLWPGeOV8GWQjBdhyAHsoMkKvTzJJO3qG7JSoUpSqkiqJZAqlmIVVBJJOAANSSTyAFVMwAJJwBqSegrl2/O9QlRQqh4n1t4mzi6Kn7ecDlZocELzlOOmOICrfbe4SKgjHEr9+CJ9BKM925uBzFuMZRDrIcZGBpDrW3YlnkYu7nikkb1pGPU+A6ADQAACqbWBmZnkcySOeKWRubt7hoABoFGgGlbECobLpGq3m/wC7kDq0S/AyIDXR/oftV/yfxEZLTzk58pCg/RRXNd7Di2Y/daNvgJENTr6J7gmwZc6JcTr834/9+sM7qA5Nz9KVkX2dL2WMoUldRzeKNg0i6c9BnHXhx1qB/Rlt4Wdz2R+wuSBpjCz8o28g47h8+DzrqlcS3n2J6NcSQYIjI44SNPqmOgB8UbK+IAU9apgmppwIkq1O8vfnoPnVlrpj1+VRfdDeD0m2Vn1mT6uUD76gd7yDKVb/AEsdKyr6dicZ08BXNJyTpmkVZn3O0FHXiPv/AI1GJ52OQdPIVm1j3MGdRz/fUQlTL9qOb747NeGRrlQXiIZ2UDPZzFVXjPXhIQDPTXkDWkt3XErRsrMjDgYkHJh4TGxx4sOL3sa6uRWufYNsW4jbwlvExr8+XOu2GalTM5Y7ehziZfSRLFAjSFnZk4BoBITIvE/qrgPwkE9CKmm7O7PY4lnbtJ+HhB9mMY1CeLHq1SKOMKMKAB4AYHyFXEQnlVZ5WyYwSPFXJwK2SLgAVbgh4ffV2uOcrNUhWZ6MrRlHUMrAhlIyCGGCCPDGlWbaPJz0FZtQismYEGxbdIXgSFFicEOiqAG4hwnOOZwAM+VQPd6dtm35tZj9VMQsbsR38ZEMmfvY+rcePCeVdLrGmsIndZGjRpFBVWZQSoJBIBPmBWkZ1afJRoygx8TWBvBtg21tLNnJRe6M+s57sa/FiorOrm30pbUaSSGyhBeUkPwL7Ujd2BT007znPLC0xw7pJCTpEQ3a2dJPKIohxyueBSc44Y/tJZDrheNnJPXIGpNdBitVRGsrU8UQOLy4A791KNHiQj1Yl9UnOnqD2jVndzY4t4jaQPltFvrpDzZf/CWz9AuSGccsn2ieGRYWFFSOPPJI4owMscd1EGg5DmcAAEkgAmvWjHlnNKXCMI2pXgRVLyN3Yok04iB1PJUA1LcgPgKnm7G762qEthp3A7Vxy05ImdRGuTgdeZySap3a2D2AMsuGuXGHYaqi8xFESAeAHmcAsdTjQDe1EpWSlQpSlVLClKUBzHfTevjhLsjeiGU28UTAq17cBmXE3WO2Uo2VOGfhIIxo8JZnd2klbjlfBduXL1VUeyi8go5e8k1LvpG2S8Fz2kaxy212CJ7WY4jlnjAKmNv6KVowx4x1jyedREWB4We0Mk8SfawOP53aZ+8v9LH4MuTjxxRolNGwjUAaVVWBZ3YIBUhkPIjX5VnK2eVVNDC27b9pbzIBklGwPMDK/qBW6+hq84kukzpxRTr44lj4T+sVYdafcu4FpfBGOEYtbnPLDsJLY+4Hue9jWeWPdBojk7K9wBy1qJ7/AGy2uIONRmWHMiADVlx9ZGPHKjIH3lWpFSuCMnF2izRyfdHbHYXKNkdjNwxyHoOI/Uye4M2D5OT0rqdxHkeYrlW9mxxb3Dx4+plDSRjoAdJY/gxyPJwOlTjcbbBuLfhc5lhPZuTzYAZjkP5lxnzDV09RFSSyIpB06M+lZk9vnUc/31iMuOdcZ0J2UPGDzFWjar51fpRSaJLS26jp86ugUr1VJ0GtG2weVcii4j5VfSxOMtp5davquOVKKuQVcDAr2lKsUFKUoDD2vtFLeGSaT1UGcDmx5Kq/iYkAeZrlOxGxOLy7t2uYjKxnCorhpZUaOONY3I41UuowM4wNM1uttXx2jM3C/Z7Ptj35v2so0PZ/exnCnxJOpK1ubOEKqTSp2aIAttAoJMYbur3B61w+cYAJGeEZJYn0OnxUrZjkkX9hWvotnBEVPEqIvCgyWlbVlQdSXLfvOKmu6+wTF9fOAbhhjAOVhQnPZxnqdBxN7RHgFAp3X2Gy4uLhQJiDwJkMIEPTI0MpHrMMj2QSNWkldEpXoUjGtRSlKqWFKUoBSlKA1+29jQ3cXZToHXIYcwysPVdGGqsPEHNcv3j3Yns2EpkdkT7O8iAE0A+7cqBho+WWxwn2gvOuwV4RUpg4VPGkz/WdnbXbnuyrn0O8J5doB9jMfEZz+PQDFftIZDFKjRyjmjdR95GGjL+IfHB0roe824gw72iKVbPaWrYET+JhzpG5+6e4T90ktUMjmAQwTpJPbxtgo3ELyxcD+iJ7zKB7J1I5FwQCavYKVFqOQHlWn3jsgR2vgOGTGh4M5DZ6cJJPkCT0rZXli0KLKkgntm0S4jGgPLhnUfZv0J5E/dPdqqOYNo3XTyNUNNySbj7xekxdnKf5xEAJOnaL7MoHgevgc+VSauLSQyWkqPE3CVP1LnUYPOGTxU4x5jHUZrp27G8kd4hwOCVftIiclfMH2kPRv3GuLNi7Xa2JT4Pd7ti+lW5Vcdqh7SEnT6wA90nwYEqff5VzfdzbPo06TnIjb6qdSMFUJxlh0aN+fgOOuxVzXf8A2OIZWuBjsZvtM6BJcYyfwuB/aH4qtgkncJckTXKOlV4yg86j+4VxI9lF2gPd4kQtkF4lOI2OdfVwM9cZ61Ia55KnRdMsm2Xzq6mzlwNT+le1mgVWhbMVbBB4n3n/AArISMDkAPdVVKEWKxZUwayqpkTIqQYlKEVjbQ2hFAnHM6ovixxk+AHMnyGtCTJqEbe2x6Y0ltBJwW0YPplyDgADVoY25ZIHebUAfrgX225tpOYYMwWwGZXYYcp1LnPdBHJOZxqQMisvZdpEYkIHZ2EPejDaduynPpEumqZGVHtHvY9UV2YOn1uRnOdGRs+2TgSQr2VrCB6PFg58BNIvMuSe6nPXJyxws23Y2AxcXVyuJBnsIjr2KkY42HLt2BOT7IPCPaLebs7FZyLi4Qrg5gibmvhLKvSQ9FPqjnhiQstrsb4RklyxSlKqWFKUoBSlKAUpSgFKUoBWj3k3Yiu8MSY51GEmTHEo58LA6Oh6q3vGDgjeUoDjN7ZXFlNrwxTSd3OC1pegD1XQnRyOhw41wXArA/ycspPoiGOZQWksXYZA6vZyHAePPs9MgdzHDXbb+yjmjaKVFeNhhlYZBHmDXNN6dyJIRxRdpPAp4l4WPpdsR7UTjvSKP7f584qd9yNiHxzrIpVxxL6rBgQykc1ZTqGHgdRWnvbN4GEqs3CuqTIfrIvJ8c18+RHrDqZLcXCTYa5kVW9WO/iXusBoI7+IaYB07QYx+DXONMksEgjmXgcjiXB4o5V+/C/tL8iOoGlVaoummbLYH0gDAS8AHhPGCY285FGSnvGV91Tm3nSRQyMroeTKQyn3EaVyifYyPloj2T8yAMoT5p/FcVq447i1YugkiPMvbHiRvN48a/6Sn31zT6dPWOha2juFK5fsv6RLgDDrFc40JU9jIPHK4Kk/2a31v9I1udJIriLzMYceesRb9RWDwzXBbuRM1GorMqHW+/8As8nW5C/nSRf0ZayZfpD2aoz6Uh8lV2PyC5qnZL0w2iUUqGT/AEmWY9RZ5fyQlc+eZOEVrLv6THP2Nrj8U8oGPPgjDZ/tCrLDN8EWjo1a/a+27e2XM8qp4AnLt+VBlmPuFckut8r24JUTtroUtE4QPfJ3nX+2K10ezJCxJ4YyfWYntJG/Mc4z5ktWsemf8mRZLdu/SG7n+axiJOXaXAyzeHBEDgdNWOfw1GoIJrycLxtJLjLSyaiFDzYjQKPBFxkjoMkXLDYkQEdxNGZ1ZiltE5y95Lg69BHbpqS4Azjw57Pd7dO4g7S3eQC0cJLMy6M74IeFHJyI8AcTHUgaYya64YlHZFJS9mzsLWKSPgTC7PjyzuxGbt19d3b9iMank2MDujWa7tbENwy3FwhWJSGt4WGCxGqzzIeRGhRD6vrHvYCW929hi54JZExapgwR4wJivqyOv7IYBRevrEY4andaN8IolyxSlKqWFKUoBSlKAUpSgFKUoBSlKAUpSgFKUoCJbzblrMzTW/DFcN64I+qn8plHJv8AOAcXLPEBw1zgRPDx2rw8UYPHJYzNgprpNYzA9zXUcJ4encOa7pWq3h3fhvI+CUHK5MciHhkiY+1G/Q+WoPIgjSpTIo4rNb8CGaJ2mt1OHZl4Z7c9VuogNP6wDhI1wBqbsFyDjJ9xHI1ttvbFnspVkd+Bh3I72Md1gThY7uP1RknGD3SfVKkgVp3tg8gRES3um1MGcWtyfaa0kb7KQ8+ybT+9UOPospezy82bDL9pGrHxI1+DDUVhtu9F7LSp7pC36ScQrIguiCykEMp4XRxwujeDKeX7jzFZqODyqpc0p3fP7dz+ZEI/QCvP5Pt+3wPKNf4k1vaE0sUjSLu4PanmPu4F/cmavR7vW41ZOM+MrM/6MSP0rZRyBuRzVE8uNOv/AFrQUWJbpEHCuAPIYA93SqrSzjeMzThjahuBUT17yXOkMWvqaHiblgEZwGI9trNZEeadmW1RuFyn2lxIdBbweLE6Mw5aga5K7rZ9s80ommVVYLwxRJjs7aH2YowNOLAHEw5nloAKvGNlJSozNk2bFjcT8PbMvCqr9nbwj1IYR0UDGT7R18K22w9k+nHjkX+ZA5UH/wAUR1I/8uP/AHPyevRsnZJvm72lkuQ2NDdODgxj/MDB4iPXPd9Xiz0FFAAAAAGgA0AA5ACrSfCM0uWVClKVQuKUpQClKUApSlAKUpQClKUApSlAKUpQClKUApSlAUSxhlKsAykEEEZBB0IIPMVzjencDhRhbx9tbn1rVj3kHjbOT0+4SMeyRgKelUomDgNw4ZAZ2kljTuJdIuby1wcNHcodZoweasOJdeuosSF4inGVKSfYzxnME4/A3sv4xtqNefOuv70bopcHtoWEN0BjtAMrKBySdBjjXwOQy9DjIPLLvZclvI8XZIjv35rObvWt2BzeFsaNyPGuGU44gOs1YTo9juAeehqopnny8PHzP+Fa4W54Xe3EkkafbW8mt1aDxx/Tw+Drk48dauW15xKGRgynkRqKpRonZl3DAfm6ePz8Kx7S3Epd5HaOCHHbyjmS3qwRfembIwBquQeZGfIoDIX74jjjHHPMwyIk6cI9qVuSr46+R2lpF2nZsUMUMefRoCcmMNnMsxyeK4fJJJzjJHPJNoxsrKVFyGIyMkkidmsY4LaAerbRYwB+KVh6zfAac97u9ss3hKjK2wJE0ikqZWBwYImGuOYdxy1UHOSmHsXZL30pjXiW2Q4nlBwWI5wQn733nHqjQd71epWdqkSLHGoREAVVUYCqNAAKu3WiM0r1ZVBCqKqIoVFAVVUABVAwAANAAOlXKUqhYUpSgFKUoBSlKAUpSgFKUoBSlKAUpSgFKUoBSlKAUpSgFKUoBWBtnY8N1GY50DLzHRkYcnRhqrDoQc1n0oDje9W7ctoyySO5jQ5hvYu7LBnpcBdOHxbHAeoWoptXKtxSGO3uH1FwoxZ3RPWZFB7GY8+Je6TnPjX0cwzoeVc83l3C4FdrNFaI57SzbHAwPP0cnSNvwHunpw86m73I22IZsaMSxxELwwJh4wRgzzlQHu5c6kk54FPqrjQaY3+zNmyXkphjJWNSPSJh7AIz2cZ/bMCPyg8R5qG0u4VlPdJ6KiSRdgxilmkXHZopIRVVucxXA4SML6x04Q3Z9lbNjt4lihXhRfiSTqzMx1ZiSSWOpJJq10qRFa6lWzrGOCNIoUCRoOFVHID+JPMk6kkk1k0pVCwpSlAKUpQClKUApSlAKUpQClKUApSlAKUpQClKUApSlAKUpQClKUApSlAKUpQGs2b9vdfnT/8ATHWzpSgFKUoBSlKAUpSgFKUoBSlKAUpSgFKUoBSlKA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1" name="Picture 7" descr="C:\Users\Emilie\Desktop\c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5639"/>
            <a:ext cx="1387737" cy="1203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Emilie\Desktop\vide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771131"/>
            <a:ext cx="1387737" cy="128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86545" y="332656"/>
            <a:ext cx="56172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u="sng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Grand I / Son titre</a:t>
            </a:r>
            <a:endParaRPr lang="fr-FR" sz="4400" b="1" u="sng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4702" y="2060848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7030A0"/>
                </a:solidFill>
                <a:latin typeface="Comic Sans MS" pitchFamily="66" charset="0"/>
              </a:rPr>
              <a:t>1)…………………</a:t>
            </a:r>
            <a:endParaRPr lang="fr-FR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1840" y="3573016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fr-FR" sz="3200" dirty="0" smtClean="0">
                <a:solidFill>
                  <a:srgbClr val="0070C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31840" y="5013175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9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5287" y="188640"/>
            <a:ext cx="5679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Grand II/ Son titre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8079" y="2137211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7030A0"/>
                </a:solidFill>
                <a:latin typeface="Comic Sans MS" pitchFamily="66" charset="0"/>
              </a:rPr>
              <a:t>1)…………………</a:t>
            </a:r>
            <a:endParaRPr lang="fr-FR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1840" y="3573016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35091" y="5013176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Comic Sans MS" pitchFamily="66" charset="0"/>
              </a:rPr>
              <a:t>3</a:t>
            </a:r>
            <a:r>
              <a:rPr lang="fr-FR" sz="3200" dirty="0" smtClean="0">
                <a:solidFill>
                  <a:srgbClr val="0070C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56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9430" y="432126"/>
            <a:ext cx="5987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u="sng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Grand III/ Son titre</a:t>
            </a:r>
            <a:endParaRPr lang="fr-FR" sz="4400" b="1" u="sng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7917" y="2137211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7030A0"/>
                </a:solidFill>
                <a:latin typeface="Comic Sans MS" pitchFamily="66" charset="0"/>
              </a:rPr>
              <a:t>1)…………………</a:t>
            </a:r>
            <a:endParaRPr lang="fr-FR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1840" y="3573016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31840" y="5013175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Comic Sans MS" pitchFamily="66" charset="0"/>
              </a:rPr>
              <a:t>3</a:t>
            </a:r>
            <a:r>
              <a:rPr lang="fr-FR" sz="3200" dirty="0" smtClean="0">
                <a:solidFill>
                  <a:srgbClr val="0070C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0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1800" y="2708920"/>
            <a:ext cx="26917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>
                <a:solidFill>
                  <a:srgbClr val="0070C0"/>
                </a:solidFill>
              </a:rPr>
              <a:t>Conclusion</a:t>
            </a:r>
            <a:endParaRPr lang="fr-FR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97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73</Words>
  <Application>Microsoft Office PowerPoint</Application>
  <PresentationFormat>Affichage à l'écran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Epreuve d’histoire des arts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julienjonas</dc:creator>
  <cp:lastModifiedBy>Emilie</cp:lastModifiedBy>
  <cp:revision>7</cp:revision>
  <dcterms:created xsi:type="dcterms:W3CDTF">2012-12-29T12:37:24Z</dcterms:created>
  <dcterms:modified xsi:type="dcterms:W3CDTF">2013-05-28T13:18:30Z</dcterms:modified>
</cp:coreProperties>
</file>