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7561263" cy="4321175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840" y="-90"/>
      </p:cViewPr>
      <p:guideLst>
        <p:guide orient="horz" pos="1361"/>
        <p:guide pos="23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isocèle 6"/>
          <p:cNvSpPr/>
          <p:nvPr/>
        </p:nvSpPr>
        <p:spPr>
          <a:xfrm rot="16200000">
            <a:off x="6433051" y="3183322"/>
            <a:ext cx="1192733" cy="1070210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7894" tIns="33947" rIns="67894" bIns="3394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46981" y="489134"/>
            <a:ext cx="6667301" cy="926252"/>
          </a:xfrm>
        </p:spPr>
        <p:txBody>
          <a:bodyPr anchor="b">
            <a:normAutofit/>
          </a:bodyPr>
          <a:lstStyle>
            <a:lvl1pPr algn="r">
              <a:defRPr sz="3300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446981" y="1417885"/>
            <a:ext cx="6667301" cy="1104300"/>
          </a:xfrm>
        </p:spPr>
        <p:txBody>
          <a:bodyPr/>
          <a:lstStyle>
            <a:lvl1pPr marL="0" marR="27158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339471" indent="0" algn="ctr">
              <a:buNone/>
            </a:lvl2pPr>
            <a:lvl3pPr marL="678942" indent="0" algn="ctr">
              <a:buNone/>
            </a:lvl3pPr>
            <a:lvl4pPr marL="1018413" indent="0" algn="ctr">
              <a:buNone/>
            </a:lvl4pPr>
            <a:lvl5pPr marL="1357884" indent="0" algn="ctr">
              <a:buNone/>
            </a:lvl5pPr>
            <a:lvl6pPr marL="1697355" indent="0" algn="ctr">
              <a:buNone/>
            </a:lvl6pPr>
            <a:lvl7pPr marL="2036826" indent="0" algn="ctr">
              <a:buNone/>
            </a:lvl7pPr>
            <a:lvl8pPr marL="2376297" indent="0" algn="ctr">
              <a:buNone/>
            </a:lvl8pPr>
            <a:lvl9pPr marL="2715768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1134189" y="3788530"/>
            <a:ext cx="4788800" cy="230063"/>
          </a:xfrm>
        </p:spPr>
        <p:txBody>
          <a:bodyPr tIns="0" bIns="0" anchor="t"/>
          <a:lstStyle>
            <a:lvl1pPr algn="r">
              <a:defRPr sz="700"/>
            </a:lvl1pPr>
          </a:lstStyle>
          <a:p>
            <a:fld id="{1680C1B1-BBDE-4B2F-9B73-DE9689B216A5}" type="datetimeFigureOut">
              <a:rPr lang="fr-BE" smtClean="0"/>
              <a:t>27/05/2013</a:t>
            </a:fld>
            <a:endParaRPr lang="fr-BE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1134189" y="3560467"/>
            <a:ext cx="4788800" cy="230063"/>
          </a:xfrm>
        </p:spPr>
        <p:txBody>
          <a:bodyPr tIns="0" bIns="0" anchor="b"/>
          <a:lstStyle>
            <a:lvl1pPr algn="r">
              <a:defRPr sz="800"/>
            </a:lvl1pPr>
          </a:lstStyle>
          <a:p>
            <a:endParaRPr lang="fr-BE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6939631" y="3624486"/>
            <a:ext cx="415869" cy="230063"/>
          </a:xfrm>
        </p:spPr>
        <p:txBody>
          <a:bodyPr anchor="ctr"/>
          <a:lstStyle>
            <a:lvl1pPr algn="ctr">
              <a:defRPr sz="1000">
                <a:solidFill>
                  <a:srgbClr val="FFFFFF"/>
                </a:solidFill>
              </a:defRPr>
            </a:lvl1pPr>
          </a:lstStyle>
          <a:p>
            <a:fld id="{13E477C7-2A69-4A2A-8086-BF6135C821FE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0C1B1-BBDE-4B2F-9B73-DE9689B216A5}" type="datetimeFigureOut">
              <a:rPr lang="fr-BE" smtClean="0"/>
              <a:t>27/05/2013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477C7-2A69-4A2A-8086-BF6135C821FE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5607937" y="240065"/>
            <a:ext cx="1575263" cy="3456940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78063" y="240065"/>
            <a:ext cx="5166863" cy="3456940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0C1B1-BBDE-4B2F-9B73-DE9689B216A5}" type="datetimeFigureOut">
              <a:rPr lang="fr-BE" smtClean="0"/>
              <a:t>27/05/2013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477C7-2A69-4A2A-8086-BF6135C821FE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8063" y="168546"/>
            <a:ext cx="6805137" cy="881520"/>
          </a:xfrm>
        </p:spPr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8063" y="1186344"/>
            <a:ext cx="6805137" cy="2880783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3962102" y="4083030"/>
            <a:ext cx="1764295" cy="190132"/>
          </a:xfrm>
        </p:spPr>
        <p:txBody>
          <a:bodyPr/>
          <a:lstStyle/>
          <a:p>
            <a:fld id="{1680C1B1-BBDE-4B2F-9B73-DE9689B216A5}" type="datetimeFigureOut">
              <a:rPr lang="fr-BE" smtClean="0"/>
              <a:t>27/05/2013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78063" y="4083611"/>
            <a:ext cx="3522682" cy="189551"/>
          </a:xfr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477C7-2A69-4A2A-8086-BF6135C821FE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iangle rectangle 8"/>
          <p:cNvSpPr/>
          <p:nvPr/>
        </p:nvSpPr>
        <p:spPr>
          <a:xfrm flipV="1">
            <a:off x="5817" y="4433"/>
            <a:ext cx="7549630" cy="430787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7894" tIns="33947" rIns="67894" bIns="33947" anchor="ctr"/>
          <a:lstStyle/>
          <a:p>
            <a:pPr marL="0" algn="ctr" defTabSz="678942" rtl="0" eaLnBrk="1" latinLnBrk="0" hangingPunct="1"/>
            <a:endParaRPr kumimoji="0" lang="en-US" sz="13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riangle isocèle 7"/>
          <p:cNvSpPr/>
          <p:nvPr/>
        </p:nvSpPr>
        <p:spPr>
          <a:xfrm rot="5400000" flipV="1">
            <a:off x="6433051" y="67644"/>
            <a:ext cx="1192733" cy="1070210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7894" tIns="33947" rIns="67894" bIns="33947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751680" y="4081110"/>
            <a:ext cx="1764295" cy="192052"/>
          </a:xfrm>
        </p:spPr>
        <p:txBody>
          <a:bodyPr/>
          <a:lstStyle/>
          <a:p>
            <a:fld id="{1680C1B1-BBDE-4B2F-9B73-DE9689B216A5}" type="datetimeFigureOut">
              <a:rPr lang="fr-BE" smtClean="0"/>
              <a:t>27/05/2013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65988" y="4083611"/>
            <a:ext cx="3522682" cy="189551"/>
          </a:xfr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988261" y="510139"/>
            <a:ext cx="415869" cy="189551"/>
          </a:xfrm>
        </p:spPr>
        <p:txBody>
          <a:bodyPr/>
          <a:lstStyle/>
          <a:p>
            <a:fld id="{13E477C7-2A69-4A2A-8086-BF6135C821FE}" type="slidenum">
              <a:rPr lang="fr-BE" smtClean="0"/>
              <a:t>‹N°›</a:t>
            </a:fld>
            <a:endParaRPr lang="fr-BE"/>
          </a:p>
        </p:txBody>
      </p:sp>
      <p:cxnSp>
        <p:nvCxnSpPr>
          <p:cNvPr id="11" name="Connecteur droit 10"/>
          <p:cNvCxnSpPr/>
          <p:nvPr/>
        </p:nvCxnSpPr>
        <p:spPr>
          <a:xfrm rot="10800000">
            <a:off x="5349109" y="5911"/>
            <a:ext cx="2210215" cy="119730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V="1">
            <a:off x="0" y="4433"/>
            <a:ext cx="7555447" cy="4312311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5053" y="171048"/>
            <a:ext cx="5986000" cy="858233"/>
          </a:xfrm>
        </p:spPr>
        <p:txBody>
          <a:bodyPr anchor="ctr"/>
          <a:lstStyle>
            <a:lvl1pPr marL="0" algn="l">
              <a:buNone/>
              <a:defRPr sz="2700" b="1" cap="none" baseline="0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15053" y="1029279"/>
            <a:ext cx="3213537" cy="1440392"/>
          </a:xfrm>
        </p:spPr>
        <p:txBody>
          <a:bodyPr anchor="t"/>
          <a:lstStyle>
            <a:lvl1pPr marL="40737" indent="0" algn="l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78063" y="1085295"/>
            <a:ext cx="3339558" cy="2851776"/>
          </a:xfrm>
        </p:spPr>
        <p:txBody>
          <a:bodyPr/>
          <a:lstStyle>
            <a:lvl1pPr>
              <a:defRPr sz="19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843642" y="1085295"/>
            <a:ext cx="3339558" cy="2851776"/>
          </a:xfrm>
        </p:spPr>
        <p:txBody>
          <a:bodyPr/>
          <a:lstStyle>
            <a:lvl1pPr>
              <a:defRPr sz="19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3962102" y="4083610"/>
            <a:ext cx="1764295" cy="190132"/>
          </a:xfrm>
        </p:spPr>
        <p:txBody>
          <a:bodyPr/>
          <a:lstStyle/>
          <a:p>
            <a:fld id="{1680C1B1-BBDE-4B2F-9B73-DE9689B216A5}" type="datetimeFigureOut">
              <a:rPr lang="fr-BE" smtClean="0"/>
              <a:t>27/05/2013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78063" y="4083610"/>
            <a:ext cx="3522682" cy="190132"/>
          </a:xfrm>
        </p:spPr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275849" y="4083610"/>
            <a:ext cx="415869" cy="190132"/>
          </a:xfrm>
        </p:spPr>
        <p:txBody>
          <a:bodyPr/>
          <a:lstStyle/>
          <a:p>
            <a:fld id="{13E477C7-2A69-4A2A-8086-BF6135C821FE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5238" y="183188"/>
            <a:ext cx="882147" cy="3877534"/>
          </a:xfrm>
        </p:spPr>
        <p:txBody>
          <a:bodyPr vert="vert270" anchor="b"/>
          <a:lstStyle>
            <a:lvl1pPr marL="0" algn="ctr">
              <a:defRPr sz="25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28737" y="183188"/>
            <a:ext cx="480454" cy="1901317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0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1128737" y="2159405"/>
            <a:ext cx="480454" cy="1901317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0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1672202" y="183188"/>
            <a:ext cx="5670947" cy="1901317"/>
          </a:xfrm>
        </p:spPr>
        <p:txBody>
          <a:bodyPr/>
          <a:lstStyle>
            <a:lvl1pPr algn="l">
              <a:defRPr sz="1800"/>
            </a:lvl1pPr>
            <a:lvl2pPr algn="l">
              <a:defRPr sz="1500"/>
            </a:lvl2pPr>
            <a:lvl3pPr algn="l">
              <a:defRPr sz="1300"/>
            </a:lvl3pPr>
            <a:lvl4pPr algn="l">
              <a:defRPr sz="1200"/>
            </a:lvl4pPr>
            <a:lvl5pPr algn="l">
              <a:defRPr sz="12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1672202" y="2159405"/>
            <a:ext cx="5670947" cy="1901317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3962102" y="4083610"/>
            <a:ext cx="1761774" cy="190132"/>
          </a:xfrm>
        </p:spPr>
        <p:txBody>
          <a:bodyPr/>
          <a:lstStyle/>
          <a:p>
            <a:fld id="{1680C1B1-BBDE-4B2F-9B73-DE9689B216A5}" type="datetimeFigureOut">
              <a:rPr lang="fr-BE" smtClean="0"/>
              <a:t>27/05/2013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78063" y="4083610"/>
            <a:ext cx="3523549" cy="190132"/>
          </a:xfrm>
        </p:spPr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275849" y="4084951"/>
            <a:ext cx="415869" cy="190132"/>
          </a:xfrm>
        </p:spPr>
        <p:txBody>
          <a:bodyPr/>
          <a:lstStyle>
            <a:lvl1pPr algn="ctr">
              <a:defRPr/>
            </a:lvl1pPr>
          </a:lstStyle>
          <a:p>
            <a:fld id="{13E477C7-2A69-4A2A-8086-BF6135C821FE}" type="slidenum">
              <a:rPr lang="fr-BE" smtClean="0"/>
              <a:t>‹N°›</a:t>
            </a:fld>
            <a:endParaRPr lang="fr-B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0C1B1-BBDE-4B2F-9B73-DE9689B216A5}" type="datetimeFigureOut">
              <a:rPr lang="fr-BE" smtClean="0"/>
              <a:t>27/05/2013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477C7-2A69-4A2A-8086-BF6135C821FE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3962102" y="4083610"/>
            <a:ext cx="1764295" cy="190132"/>
          </a:xfrm>
        </p:spPr>
        <p:txBody>
          <a:bodyPr/>
          <a:lstStyle/>
          <a:p>
            <a:fld id="{1680C1B1-BBDE-4B2F-9B73-DE9689B216A5}" type="datetimeFigureOut">
              <a:rPr lang="fr-BE" smtClean="0"/>
              <a:t>27/05/2013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78063" y="4084191"/>
            <a:ext cx="3522682" cy="189551"/>
          </a:xfrm>
        </p:spPr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275849" y="4083610"/>
            <a:ext cx="415869" cy="190132"/>
          </a:xfrm>
        </p:spPr>
        <p:txBody>
          <a:bodyPr/>
          <a:lstStyle/>
          <a:p>
            <a:fld id="{13E477C7-2A69-4A2A-8086-BF6135C821FE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1470" y="231663"/>
            <a:ext cx="756126" cy="3745018"/>
          </a:xfrm>
        </p:spPr>
        <p:txBody>
          <a:bodyPr vert="vert270" anchor="b"/>
          <a:lstStyle>
            <a:lvl1pPr marL="0" marR="13579" algn="r">
              <a:spcBef>
                <a:spcPts val="0"/>
              </a:spcBef>
              <a:buNone/>
              <a:defRPr sz="2200" b="0" cap="all" baseline="0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939250" y="231663"/>
            <a:ext cx="2016337" cy="374501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000"/>
            </a:lvl1pPr>
            <a:lvl2pPr>
              <a:buNone/>
              <a:defRPr sz="9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019254" y="201655"/>
            <a:ext cx="4362849" cy="3773826"/>
          </a:xfrm>
        </p:spPr>
        <p:txBody>
          <a:bodyPr/>
          <a:lstStyle>
            <a:lvl1pPr>
              <a:spcBef>
                <a:spcPts val="0"/>
              </a:spcBef>
              <a:defRPr sz="2200"/>
            </a:lvl1pPr>
            <a:lvl2pPr>
              <a:defRPr sz="19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5192146" y="4131043"/>
            <a:ext cx="1764295" cy="190132"/>
          </a:xfrm>
        </p:spPr>
        <p:txBody>
          <a:bodyPr/>
          <a:lstStyle>
            <a:lvl1pPr>
              <a:defRPr sz="700"/>
            </a:lvl1pPr>
          </a:lstStyle>
          <a:p>
            <a:fld id="{1680C1B1-BBDE-4B2F-9B73-DE9689B216A5}" type="datetimeFigureOut">
              <a:rPr lang="fr-BE" smtClean="0"/>
              <a:t>27/05/2013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939251" y="4131043"/>
            <a:ext cx="4252896" cy="190132"/>
          </a:xfrm>
        </p:spPr>
        <p:txBody>
          <a:bodyPr/>
          <a:lstStyle>
            <a:lvl1pPr>
              <a:defRPr sz="7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954788" y="4131043"/>
            <a:ext cx="415869" cy="190132"/>
          </a:xfrm>
        </p:spPr>
        <p:txBody>
          <a:bodyPr/>
          <a:lstStyle>
            <a:lvl1pPr>
              <a:defRPr sz="700"/>
            </a:lvl1pPr>
          </a:lstStyle>
          <a:p>
            <a:fld id="{13E477C7-2A69-4A2A-8086-BF6135C821FE}" type="slidenum">
              <a:rPr lang="fr-BE" smtClean="0"/>
              <a:t>‹N°›</a:t>
            </a:fld>
            <a:endParaRPr lang="fr-B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1470" y="95078"/>
            <a:ext cx="756126" cy="4033097"/>
          </a:xfrm>
        </p:spPr>
        <p:txBody>
          <a:bodyPr vert="vert270" anchor="b"/>
          <a:lstStyle>
            <a:lvl1pPr marL="0" algn="l">
              <a:buNone/>
              <a:defRPr sz="2200" b="0" cap="all" baseline="0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941219" y="235633"/>
            <a:ext cx="6064133" cy="345694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945158" y="3697005"/>
            <a:ext cx="6064133" cy="432118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000"/>
            </a:lvl1pPr>
            <a:lvl2pPr>
              <a:defRPr sz="9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5050924" y="4131043"/>
            <a:ext cx="1739090" cy="190132"/>
          </a:xfrm>
        </p:spPr>
        <p:txBody>
          <a:bodyPr/>
          <a:lstStyle>
            <a:lvl1pPr>
              <a:defRPr sz="700"/>
            </a:lvl1pPr>
          </a:lstStyle>
          <a:p>
            <a:fld id="{1680C1B1-BBDE-4B2F-9B73-DE9689B216A5}" type="datetimeFigureOut">
              <a:rPr lang="fr-BE" smtClean="0"/>
              <a:t>27/05/2013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967842" y="4131623"/>
            <a:ext cx="4091609" cy="190132"/>
          </a:xfrm>
        </p:spPr>
        <p:txBody>
          <a:bodyPr/>
          <a:lstStyle>
            <a:lvl1pPr>
              <a:defRPr sz="7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794876" y="4131043"/>
            <a:ext cx="302451" cy="190132"/>
          </a:xfrm>
        </p:spPr>
        <p:txBody>
          <a:bodyPr/>
          <a:lstStyle>
            <a:lvl1pPr algn="ctr">
              <a:defRPr sz="700"/>
            </a:lvl1pPr>
          </a:lstStyle>
          <a:p>
            <a:fld id="{13E477C7-2A69-4A2A-8086-BF6135C821FE}" type="slidenum">
              <a:rPr lang="fr-BE" smtClean="0"/>
              <a:t>‹N°›</a:t>
            </a:fld>
            <a:endParaRPr lang="fr-B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le rectangle 10"/>
          <p:cNvSpPr/>
          <p:nvPr/>
        </p:nvSpPr>
        <p:spPr>
          <a:xfrm>
            <a:off x="5817" y="8865"/>
            <a:ext cx="7549630" cy="430787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7894" tIns="33947" rIns="67894" bIns="33947"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Connecteur droit 7"/>
          <p:cNvCxnSpPr/>
          <p:nvPr/>
        </p:nvCxnSpPr>
        <p:spPr>
          <a:xfrm>
            <a:off x="0" y="4433"/>
            <a:ext cx="7555447" cy="4312311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rot="10800000" flipV="1">
            <a:off x="5349109" y="3117957"/>
            <a:ext cx="2210215" cy="119730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378063" y="168546"/>
            <a:ext cx="6805137" cy="881520"/>
          </a:xfrm>
          <a:prstGeom prst="rect">
            <a:avLst/>
          </a:prstGeom>
        </p:spPr>
        <p:txBody>
          <a:bodyPr vert="horz" lIns="67894" tIns="33947" rIns="67894" bIns="33947" anchor="ctr">
            <a:normAutofit/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378063" y="1186344"/>
            <a:ext cx="6805137" cy="2880783"/>
          </a:xfrm>
          <a:prstGeom prst="rect">
            <a:avLst/>
          </a:prstGeom>
        </p:spPr>
        <p:txBody>
          <a:bodyPr vert="horz" lIns="67894" tIns="33947" rIns="67894" bIns="33947" anchor="t"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3962102" y="4083610"/>
            <a:ext cx="1764295" cy="190132"/>
          </a:xfrm>
          <a:prstGeom prst="rect">
            <a:avLst/>
          </a:prstGeom>
        </p:spPr>
        <p:txBody>
          <a:bodyPr vert="horz" lIns="67894" tIns="33947" rIns="67894" bIns="33947" anchor="b"/>
          <a:lstStyle>
            <a:lvl1pPr algn="l" eaLnBrk="1" latinLnBrk="0" hangingPunct="1">
              <a:defRPr kumimoji="0" sz="700" b="0">
                <a:solidFill>
                  <a:schemeClr val="tx1"/>
                </a:solidFill>
              </a:defRPr>
            </a:lvl1pPr>
          </a:lstStyle>
          <a:p>
            <a:fld id="{1680C1B1-BBDE-4B2F-9B73-DE9689B216A5}" type="datetimeFigureOut">
              <a:rPr lang="fr-BE" smtClean="0"/>
              <a:t>27/05/2013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78063" y="4084191"/>
            <a:ext cx="3522682" cy="189551"/>
          </a:xfrm>
          <a:prstGeom prst="rect">
            <a:avLst/>
          </a:prstGeom>
        </p:spPr>
        <p:txBody>
          <a:bodyPr vert="horz" lIns="67894" tIns="33947" rIns="67894" bIns="33947" anchor="b"/>
          <a:lstStyle>
            <a:lvl1pPr algn="r" eaLnBrk="1" latinLnBrk="0" hangingPunct="1">
              <a:defRPr kumimoji="0" sz="700">
                <a:solidFill>
                  <a:schemeClr val="tx1"/>
                </a:solidFill>
              </a:defRPr>
            </a:lvl1pPr>
          </a:lstStyle>
          <a:p>
            <a:endParaRPr lang="fr-BE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6275849" y="4083610"/>
            <a:ext cx="415869" cy="190132"/>
          </a:xfrm>
          <a:prstGeom prst="rect">
            <a:avLst/>
          </a:prstGeom>
        </p:spPr>
        <p:txBody>
          <a:bodyPr vert="horz" lIns="67894" tIns="33947" rIns="67894" bIns="33947" anchor="b"/>
          <a:lstStyle>
            <a:lvl1pPr algn="ctr" eaLnBrk="1" latinLnBrk="0" hangingPunct="1">
              <a:defRPr kumimoji="0" sz="900">
                <a:solidFill>
                  <a:schemeClr val="tx1"/>
                </a:solidFill>
              </a:defRPr>
            </a:lvl1pPr>
          </a:lstStyle>
          <a:p>
            <a:fld id="{13E477C7-2A69-4A2A-8086-BF6135C821FE}" type="slidenum">
              <a:rPr lang="fr-BE" smtClean="0"/>
              <a:t>‹N°›</a:t>
            </a:fld>
            <a:endParaRPr lang="fr-B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59839" algn="l" rtl="0" eaLnBrk="1" latinLnBrk="0" hangingPunct="1">
        <a:spcBef>
          <a:spcPct val="0"/>
        </a:spcBef>
        <a:buNone/>
        <a:defRPr kumimoji="0" sz="31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32682" indent="-285156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11048" indent="-212169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21520" indent="-169736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18413" indent="-156157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149" indent="-156157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57884" indent="-156157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47988" indent="-156157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697355" indent="-135788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67091" indent="-135788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3947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7894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1841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5788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69735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3682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37629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1576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" y="216371"/>
            <a:ext cx="7561263" cy="108012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8179"/>
            <a:ext cx="4140672" cy="968383"/>
          </a:xfrm>
          <a:prstGeom prst="round1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705934" y="504403"/>
            <a:ext cx="2315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dirty="0" smtClean="0"/>
              <a:t>PUBLICCITER</a:t>
            </a:r>
            <a:endParaRPr lang="fr-BE" sz="2800" dirty="0"/>
          </a:p>
        </p:txBody>
      </p:sp>
      <p:pic>
        <p:nvPicPr>
          <p:cNvPr id="2" name="Le Canada vue par des Canadiens [www.apowersoft.com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008" y="1440507"/>
            <a:ext cx="4788743" cy="269347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860750" y="1440507"/>
            <a:ext cx="270051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You always look for a place to go?</a:t>
            </a:r>
          </a:p>
          <a:p>
            <a:pPr algn="ctr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Canada opens its doors to you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!</a:t>
            </a:r>
          </a:p>
          <a:p>
            <a:pPr algn="ctr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  <a:p>
            <a:pPr algn="ctr"/>
            <a:endParaRPr lang="fr-B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  <a:p>
            <a:pPr algn="ctr"/>
            <a:endParaRPr lang="fr-B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  <a:p>
            <a:pPr algn="ctr"/>
            <a:r>
              <a:rPr lang="fr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Canada </a:t>
            </a:r>
            <a:r>
              <a:rPr lang="fr-B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from</a:t>
            </a:r>
            <a:r>
              <a:rPr lang="fr-B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 450 $</a:t>
            </a:r>
          </a:p>
        </p:txBody>
      </p:sp>
    </p:spTree>
    <p:extLst>
      <p:ext uri="{BB962C8B-B14F-4D97-AF65-F5344CB8AC3E}">
        <p14:creationId xmlns:p14="http://schemas.microsoft.com/office/powerpoint/2010/main" val="381842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Essentie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25</TotalTime>
  <Words>21</Words>
  <Application>Microsoft Office PowerPoint</Application>
  <PresentationFormat>Personnalisé</PresentationFormat>
  <Paragraphs>8</Paragraphs>
  <Slides>1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2" baseType="lpstr">
      <vt:lpstr>Verve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Dominique</dc:creator>
  <cp:lastModifiedBy>Dominique</cp:lastModifiedBy>
  <cp:revision>3</cp:revision>
  <dcterms:created xsi:type="dcterms:W3CDTF">2013-05-27T13:34:50Z</dcterms:created>
  <dcterms:modified xsi:type="dcterms:W3CDTF">2013-05-27T14:09:47Z</dcterms:modified>
</cp:coreProperties>
</file>