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F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51" d="100"/>
          <a:sy n="51" d="100"/>
        </p:scale>
        <p:origin x="2094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F41-FBF0-4FCC-8281-8F21DB2D6E8F}" type="datetimeFigureOut">
              <a:rPr lang="fr-FR" smtClean="0"/>
              <a:t>23/05/2013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2ECE-844B-4F28-9B44-8088FE322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641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F41-FBF0-4FCC-8281-8F21DB2D6E8F}" type="datetimeFigureOut">
              <a:rPr lang="fr-FR" smtClean="0"/>
              <a:t>23/05/2013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2ECE-844B-4F28-9B44-8088FE322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43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F41-FBF0-4FCC-8281-8F21DB2D6E8F}" type="datetimeFigureOut">
              <a:rPr lang="fr-FR" smtClean="0"/>
              <a:t>23/05/2013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2ECE-844B-4F28-9B44-8088FE322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874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F41-FBF0-4FCC-8281-8F21DB2D6E8F}" type="datetimeFigureOut">
              <a:rPr lang="fr-FR" smtClean="0"/>
              <a:t>23/05/2013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2ECE-844B-4F28-9B44-8088FE322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857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F41-FBF0-4FCC-8281-8F21DB2D6E8F}" type="datetimeFigureOut">
              <a:rPr lang="fr-FR" smtClean="0"/>
              <a:t>23/05/2013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2ECE-844B-4F28-9B44-8088FE322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144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F41-FBF0-4FCC-8281-8F21DB2D6E8F}" type="datetimeFigureOut">
              <a:rPr lang="fr-FR" smtClean="0"/>
              <a:t>23/05/2013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2ECE-844B-4F28-9B44-8088FE322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873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F41-FBF0-4FCC-8281-8F21DB2D6E8F}" type="datetimeFigureOut">
              <a:rPr lang="fr-FR" smtClean="0"/>
              <a:t>23/05/2013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2ECE-844B-4F28-9B44-8088FE322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837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F41-FBF0-4FCC-8281-8F21DB2D6E8F}" type="datetimeFigureOut">
              <a:rPr lang="fr-FR" smtClean="0"/>
              <a:t>23/05/2013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2ECE-844B-4F28-9B44-8088FE322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652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F41-FBF0-4FCC-8281-8F21DB2D6E8F}" type="datetimeFigureOut">
              <a:rPr lang="fr-FR" smtClean="0"/>
              <a:t>23/05/2013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2ECE-844B-4F28-9B44-8088FE322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06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F41-FBF0-4FCC-8281-8F21DB2D6E8F}" type="datetimeFigureOut">
              <a:rPr lang="fr-FR" smtClean="0"/>
              <a:t>23/05/2013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2ECE-844B-4F28-9B44-8088FE322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984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F41-FBF0-4FCC-8281-8F21DB2D6E8F}" type="datetimeFigureOut">
              <a:rPr lang="fr-FR" smtClean="0"/>
              <a:t>23/05/2013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2ECE-844B-4F28-9B44-8088FE322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486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F41-FBF0-4FCC-8281-8F21DB2D6E8F}" type="datetimeFigureOut">
              <a:rPr lang="fr-FR" smtClean="0"/>
              <a:t>23/05/2013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2ECE-844B-4F28-9B44-8088FE322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450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AE3DBF41-FBF0-4FCC-8281-8F21DB2D6E8F}" type="datetimeFigureOut">
              <a:rPr lang="fr-FR" smtClean="0"/>
              <a:t>23/05/2013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C7742ECE-844B-4F28-9B44-8088FE322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742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F41-FBF0-4FCC-8281-8F21DB2D6E8F}" type="datetimeFigureOut">
              <a:rPr lang="fr-FR" smtClean="0"/>
              <a:t>23/05/2013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2ECE-844B-4F28-9B44-8088FE322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037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F41-FBF0-4FCC-8281-8F21DB2D6E8F}" type="datetimeFigureOut">
              <a:rPr lang="fr-FR" smtClean="0"/>
              <a:t>23/05/2013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2ECE-844B-4F28-9B44-8088FE322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586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F41-FBF0-4FCC-8281-8F21DB2D6E8F}" type="datetimeFigureOut">
              <a:rPr lang="fr-FR" smtClean="0"/>
              <a:t>23/05/2013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2ECE-844B-4F28-9B44-8088FE322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374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F41-FBF0-4FCC-8281-8F21DB2D6E8F}" type="datetimeFigureOut">
              <a:rPr lang="fr-FR" smtClean="0"/>
              <a:t>23/05/2013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2ECE-844B-4F28-9B44-8088FE322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786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F41-FBF0-4FCC-8281-8F21DB2D6E8F}" type="datetimeFigureOut">
              <a:rPr lang="fr-FR" smtClean="0"/>
              <a:t>23/05/2013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2ECE-844B-4F28-9B44-8088FE322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30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F41-FBF0-4FCC-8281-8F21DB2D6E8F}" type="datetimeFigureOut">
              <a:rPr lang="fr-FR" smtClean="0"/>
              <a:t>23/05/2013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2ECE-844B-4F28-9B44-8088FE322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001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F41-FBF0-4FCC-8281-8F21DB2D6E8F}" type="datetimeFigureOut">
              <a:rPr lang="fr-FR" smtClean="0"/>
              <a:t>23/05/2013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2ECE-844B-4F28-9B44-8088FE322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63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F41-FBF0-4FCC-8281-8F21DB2D6E8F}" type="datetimeFigureOut">
              <a:rPr lang="fr-FR" smtClean="0"/>
              <a:t>23/05/2013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2ECE-844B-4F28-9B44-8088FE322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26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F41-FBF0-4FCC-8281-8F21DB2D6E8F}" type="datetimeFigureOut">
              <a:rPr lang="fr-FR" smtClean="0"/>
              <a:t>23/05/2013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2ECE-844B-4F28-9B44-8088FE322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F41-FBF0-4FCC-8281-8F21DB2D6E8F}" type="datetimeFigureOut">
              <a:rPr lang="fr-FR" smtClean="0"/>
              <a:t>23/05/2013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2ECE-844B-4F28-9B44-8088FE322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562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F41-FBF0-4FCC-8281-8F21DB2D6E8F}" type="datetimeFigureOut">
              <a:rPr lang="fr-FR" smtClean="0"/>
              <a:t>23/05/2013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2ECE-844B-4F28-9B44-8088FE322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145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F41-FBF0-4FCC-8281-8F21DB2D6E8F}" type="datetimeFigureOut">
              <a:rPr lang="fr-FR" smtClean="0"/>
              <a:t>23/05/2013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2ECE-844B-4F28-9B44-8088FE322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88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DBF41-FBF0-4FCC-8281-8F21DB2D6E8F}" type="datetimeFigureOut">
              <a:rPr lang="fr-FR" smtClean="0"/>
              <a:t>23/05/2013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42ECE-844B-4F28-9B44-8088FE322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8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E3DBF41-FBF0-4FCC-8281-8F21DB2D6E8F}" type="datetimeFigureOut">
              <a:rPr lang="fr-FR" smtClean="0"/>
              <a:t>23/05/2013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C7742ECE-844B-4F28-9B44-8088FE322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569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les.mondialisationdusport.webnode.fr/200000370-d7929d88c6/Invictus-Affich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11725"/>
            <a:ext cx="9050482" cy="716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268191" y="1756063"/>
            <a:ext cx="3782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4B2F0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CHRONOLOGY OF THE FILM</a:t>
            </a:r>
            <a:endParaRPr lang="fr-FR" sz="3600" dirty="0">
              <a:solidFill>
                <a:srgbClr val="4B2F0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97653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553199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1" y="-1"/>
            <a:ext cx="5638800" cy="685800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312" y="1276350"/>
            <a:ext cx="6840141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92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638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0700" y="190500"/>
            <a:ext cx="88963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VOCABULARY</a:t>
            </a:r>
            <a:endParaRPr lang="fr-FR" sz="8800" dirty="0"/>
          </a:p>
        </p:txBody>
      </p:sp>
      <p:sp>
        <p:nvSpPr>
          <p:cNvPr id="3" name="ZoneTexte 2"/>
          <p:cNvSpPr txBox="1"/>
          <p:nvPr/>
        </p:nvSpPr>
        <p:spPr>
          <a:xfrm>
            <a:off x="2209800" y="2064008"/>
            <a:ext cx="7505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fr-FR" sz="2800" dirty="0" smtClean="0"/>
              <a:t>A gap = une différence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fr-FR" sz="2800" dirty="0" smtClean="0"/>
              <a:t>Cheer on = supporter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fr-FR" sz="2800" dirty="0" smtClean="0"/>
              <a:t>Astoundingly</a:t>
            </a:r>
            <a:r>
              <a:rPr lang="fr-FR" sz="2800" dirty="0"/>
              <a:t> </a:t>
            </a:r>
            <a:r>
              <a:rPr lang="fr-FR" sz="2800" dirty="0" smtClean="0"/>
              <a:t>= impressionnant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fr-FR" sz="2800" dirty="0" err="1" smtClean="0"/>
              <a:t>Presidential</a:t>
            </a:r>
            <a:r>
              <a:rPr lang="fr-FR" sz="2800" dirty="0" smtClean="0"/>
              <a:t> </a:t>
            </a:r>
            <a:r>
              <a:rPr lang="fr-FR" sz="2800" dirty="0" err="1" smtClean="0"/>
              <a:t>term</a:t>
            </a:r>
            <a:r>
              <a:rPr lang="fr-FR" sz="2800" dirty="0"/>
              <a:t> </a:t>
            </a:r>
            <a:r>
              <a:rPr lang="fr-FR" sz="2800" dirty="0" smtClean="0"/>
              <a:t>= mandat présidentiel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fr-FR" sz="2800" dirty="0" err="1" smtClean="0"/>
              <a:t>Relevent</a:t>
            </a:r>
            <a:r>
              <a:rPr lang="fr-FR" sz="2800" dirty="0" smtClean="0"/>
              <a:t> = important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fr-FR" sz="2800" dirty="0" smtClean="0"/>
              <a:t>To </a:t>
            </a:r>
            <a:r>
              <a:rPr lang="fr-FR" sz="2800" dirty="0" err="1" smtClean="0"/>
              <a:t>draw</a:t>
            </a:r>
            <a:r>
              <a:rPr lang="fr-FR" sz="2800" dirty="0" smtClean="0"/>
              <a:t> a </a:t>
            </a:r>
            <a:r>
              <a:rPr lang="fr-FR" sz="2800" dirty="0" err="1" smtClean="0"/>
              <a:t>parallel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/>
              <a:t> </a:t>
            </a:r>
            <a:r>
              <a:rPr lang="fr-FR" sz="2800" dirty="0" smtClean="0"/>
              <a:t>= crée un parallèle entre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fr-FR" sz="2800" dirty="0" smtClean="0"/>
              <a:t>A </a:t>
            </a:r>
            <a:r>
              <a:rPr lang="fr-FR" sz="2800" dirty="0" err="1" smtClean="0"/>
              <a:t>means</a:t>
            </a:r>
            <a:r>
              <a:rPr lang="fr-FR" sz="2800" dirty="0" smtClean="0"/>
              <a:t> of = une manière de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fr-FR" sz="2800" dirty="0" err="1" smtClean="0"/>
              <a:t>Oscillate</a:t>
            </a:r>
            <a:r>
              <a:rPr lang="fr-FR" sz="2800" dirty="0" smtClean="0"/>
              <a:t> = </a:t>
            </a:r>
            <a:r>
              <a:rPr lang="fr-FR" sz="2800" smtClean="0"/>
              <a:t>varier entre </a:t>
            </a:r>
            <a:endParaRPr lang="fr-FR" sz="280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fr-FR" sz="2800" dirty="0" err="1" smtClean="0"/>
              <a:t>Settler</a:t>
            </a:r>
            <a:r>
              <a:rPr lang="fr-FR" sz="2800" dirty="0" smtClean="0"/>
              <a:t> = Les colons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fr-FR" sz="2800" dirty="0" smtClean="0"/>
              <a:t>World </a:t>
            </a:r>
            <a:r>
              <a:rPr lang="fr-FR" sz="2800" dirty="0" err="1" smtClean="0"/>
              <a:t>Cup</a:t>
            </a:r>
            <a:r>
              <a:rPr lang="fr-FR" sz="2800" dirty="0"/>
              <a:t> </a:t>
            </a:r>
            <a:r>
              <a:rPr lang="fr-FR" sz="2800" dirty="0" smtClean="0"/>
              <a:t>= Coupe du monde</a:t>
            </a:r>
          </a:p>
        </p:txBody>
      </p:sp>
    </p:spTree>
    <p:extLst>
      <p:ext uri="{BB962C8B-B14F-4D97-AF65-F5344CB8AC3E}">
        <p14:creationId xmlns:p14="http://schemas.microsoft.com/office/powerpoint/2010/main" val="142049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69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608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9350" y="0"/>
            <a:ext cx="14611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00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1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22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73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66888" y="0"/>
            <a:ext cx="160086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85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80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68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is">
  <a:themeElements>
    <a:clrScheme name="Concis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oncis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c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56</Words>
  <Application>Microsoft Office PowerPoint</Application>
  <PresentationFormat>Grand écran</PresentationFormat>
  <Paragraphs>12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Aharoni</vt:lpstr>
      <vt:lpstr>Arial</vt:lpstr>
      <vt:lpstr>Calibri</vt:lpstr>
      <vt:lpstr>Calibri Light</vt:lpstr>
      <vt:lpstr>Century Gothic</vt:lpstr>
      <vt:lpstr>Courier New</vt:lpstr>
      <vt:lpstr>Wingdings 2</vt:lpstr>
      <vt:lpstr>Thème Office</vt:lpstr>
      <vt:lpstr>Concis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Yanis Yk</dc:creator>
  <cp:lastModifiedBy>Yanis Yk</cp:lastModifiedBy>
  <cp:revision>6</cp:revision>
  <dcterms:created xsi:type="dcterms:W3CDTF">2013-05-23T18:43:23Z</dcterms:created>
  <dcterms:modified xsi:type="dcterms:W3CDTF">2013-05-23T21:47:51Z</dcterms:modified>
</cp:coreProperties>
</file>