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90BA361-7EFA-447E-8D5A-FF0A3295C545}" type="datetimeFigureOut">
              <a:rPr lang="fr-FR" smtClean="0"/>
              <a:t>21/05/2013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109E941-141E-461A-9A1A-169D2568F2B0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VOYAGE à Paris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6</a:t>
            </a:r>
            <a:r>
              <a:rPr lang="fr-FR" baseline="30000" dirty="0" smtClean="0">
                <a:solidFill>
                  <a:schemeClr val="accent3">
                    <a:lumMod val="50000"/>
                  </a:schemeClr>
                </a:solidFill>
              </a:rPr>
              <a:t>ème</a:t>
            </a: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 SEGPA</a:t>
            </a:r>
          </a:p>
          <a:p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13 MAI 2013</a:t>
            </a:r>
            <a:endParaRPr lang="fr-FR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63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177800"/>
            <a:ext cx="434975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759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90600"/>
            <a:ext cx="53276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507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54125"/>
            <a:ext cx="6502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97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54125"/>
            <a:ext cx="6502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10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54125"/>
            <a:ext cx="6502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31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54125"/>
            <a:ext cx="6502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87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54125"/>
            <a:ext cx="6502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395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54125"/>
            <a:ext cx="6502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66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54125"/>
            <a:ext cx="6502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042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254125"/>
            <a:ext cx="65024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11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177800"/>
            <a:ext cx="434975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073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</TotalTime>
  <Words>8</Words>
  <Application>Microsoft Office PowerPoint</Application>
  <PresentationFormat>Affichage à l'écran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Angles</vt:lpstr>
      <vt:lpstr>VOYAGE à Paris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à Paris</dc:title>
  <dc:creator>Pascal</dc:creator>
  <cp:lastModifiedBy>Pascal</cp:lastModifiedBy>
  <cp:revision>2</cp:revision>
  <dcterms:created xsi:type="dcterms:W3CDTF">2013-05-21T14:29:12Z</dcterms:created>
  <dcterms:modified xsi:type="dcterms:W3CDTF">2013-05-21T14:40:17Z</dcterms:modified>
</cp:coreProperties>
</file>