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A4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1D0B2FF-64E7-40FB-B8C4-A6C98601E093}" type="datetimeFigureOut">
              <a:rPr lang="fr-FR" smtClean="0"/>
              <a:t>03/05/2013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82F9E2-9266-479E-B0B4-3C8E27921B7F}" type="slidenum">
              <a:rPr lang="fr-FR" smtClean="0"/>
              <a:t>‹N°›</a:t>
            </a:fld>
            <a:endParaRPr lang="fr-FR"/>
          </a:p>
        </p:txBody>
      </p:sp>
    </p:spTree>
    <p:extLst>
      <p:ext uri="{BB962C8B-B14F-4D97-AF65-F5344CB8AC3E}">
        <p14:creationId xmlns:p14="http://schemas.microsoft.com/office/powerpoint/2010/main" val="2703796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1D0B2FF-64E7-40FB-B8C4-A6C98601E093}" type="datetimeFigureOut">
              <a:rPr lang="fr-FR" smtClean="0"/>
              <a:t>03/05/2013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82F9E2-9266-479E-B0B4-3C8E27921B7F}" type="slidenum">
              <a:rPr lang="fr-FR" smtClean="0"/>
              <a:t>‹N°›</a:t>
            </a:fld>
            <a:endParaRPr lang="fr-FR"/>
          </a:p>
        </p:txBody>
      </p:sp>
    </p:spTree>
    <p:extLst>
      <p:ext uri="{BB962C8B-B14F-4D97-AF65-F5344CB8AC3E}">
        <p14:creationId xmlns:p14="http://schemas.microsoft.com/office/powerpoint/2010/main" val="314022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1D0B2FF-64E7-40FB-B8C4-A6C98601E093}" type="datetimeFigureOut">
              <a:rPr lang="fr-FR" smtClean="0"/>
              <a:t>03/05/2013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82F9E2-9266-479E-B0B4-3C8E27921B7F}" type="slidenum">
              <a:rPr lang="fr-FR" smtClean="0"/>
              <a:t>‹N°›</a:t>
            </a:fld>
            <a:endParaRPr lang="fr-FR"/>
          </a:p>
        </p:txBody>
      </p:sp>
    </p:spTree>
    <p:extLst>
      <p:ext uri="{BB962C8B-B14F-4D97-AF65-F5344CB8AC3E}">
        <p14:creationId xmlns:p14="http://schemas.microsoft.com/office/powerpoint/2010/main" val="4183975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1D0B2FF-64E7-40FB-B8C4-A6C98601E093}" type="datetimeFigureOut">
              <a:rPr lang="fr-FR" smtClean="0"/>
              <a:t>03/05/2013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82F9E2-9266-479E-B0B4-3C8E27921B7F}" type="slidenum">
              <a:rPr lang="fr-FR" smtClean="0"/>
              <a:t>‹N°›</a:t>
            </a:fld>
            <a:endParaRPr lang="fr-FR"/>
          </a:p>
        </p:txBody>
      </p:sp>
    </p:spTree>
    <p:extLst>
      <p:ext uri="{BB962C8B-B14F-4D97-AF65-F5344CB8AC3E}">
        <p14:creationId xmlns:p14="http://schemas.microsoft.com/office/powerpoint/2010/main" val="2794172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1D0B2FF-64E7-40FB-B8C4-A6C98601E093}" type="datetimeFigureOut">
              <a:rPr lang="fr-FR" smtClean="0"/>
              <a:t>03/05/2013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82F9E2-9266-479E-B0B4-3C8E27921B7F}" type="slidenum">
              <a:rPr lang="fr-FR" smtClean="0"/>
              <a:t>‹N°›</a:t>
            </a:fld>
            <a:endParaRPr lang="fr-FR"/>
          </a:p>
        </p:txBody>
      </p:sp>
    </p:spTree>
    <p:extLst>
      <p:ext uri="{BB962C8B-B14F-4D97-AF65-F5344CB8AC3E}">
        <p14:creationId xmlns:p14="http://schemas.microsoft.com/office/powerpoint/2010/main" val="2111000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1D0B2FF-64E7-40FB-B8C4-A6C98601E093}" type="datetimeFigureOut">
              <a:rPr lang="fr-FR" smtClean="0"/>
              <a:t>03/05/2013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C82F9E2-9266-479E-B0B4-3C8E27921B7F}" type="slidenum">
              <a:rPr lang="fr-FR" smtClean="0"/>
              <a:t>‹N°›</a:t>
            </a:fld>
            <a:endParaRPr lang="fr-FR"/>
          </a:p>
        </p:txBody>
      </p:sp>
    </p:spTree>
    <p:extLst>
      <p:ext uri="{BB962C8B-B14F-4D97-AF65-F5344CB8AC3E}">
        <p14:creationId xmlns:p14="http://schemas.microsoft.com/office/powerpoint/2010/main" val="1118776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1D0B2FF-64E7-40FB-B8C4-A6C98601E093}" type="datetimeFigureOut">
              <a:rPr lang="fr-FR" smtClean="0"/>
              <a:t>03/05/2013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C82F9E2-9266-479E-B0B4-3C8E27921B7F}" type="slidenum">
              <a:rPr lang="fr-FR" smtClean="0"/>
              <a:t>‹N°›</a:t>
            </a:fld>
            <a:endParaRPr lang="fr-FR"/>
          </a:p>
        </p:txBody>
      </p:sp>
    </p:spTree>
    <p:extLst>
      <p:ext uri="{BB962C8B-B14F-4D97-AF65-F5344CB8AC3E}">
        <p14:creationId xmlns:p14="http://schemas.microsoft.com/office/powerpoint/2010/main" val="383219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1D0B2FF-64E7-40FB-B8C4-A6C98601E093}" type="datetimeFigureOut">
              <a:rPr lang="fr-FR" smtClean="0"/>
              <a:t>03/05/2013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C82F9E2-9266-479E-B0B4-3C8E27921B7F}" type="slidenum">
              <a:rPr lang="fr-FR" smtClean="0"/>
              <a:t>‹N°›</a:t>
            </a:fld>
            <a:endParaRPr lang="fr-FR"/>
          </a:p>
        </p:txBody>
      </p:sp>
    </p:spTree>
    <p:extLst>
      <p:ext uri="{BB962C8B-B14F-4D97-AF65-F5344CB8AC3E}">
        <p14:creationId xmlns:p14="http://schemas.microsoft.com/office/powerpoint/2010/main" val="2463991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1D0B2FF-64E7-40FB-B8C4-A6C98601E093}" type="datetimeFigureOut">
              <a:rPr lang="fr-FR" smtClean="0"/>
              <a:t>03/05/2013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C82F9E2-9266-479E-B0B4-3C8E27921B7F}" type="slidenum">
              <a:rPr lang="fr-FR" smtClean="0"/>
              <a:t>‹N°›</a:t>
            </a:fld>
            <a:endParaRPr lang="fr-FR"/>
          </a:p>
        </p:txBody>
      </p:sp>
    </p:spTree>
    <p:extLst>
      <p:ext uri="{BB962C8B-B14F-4D97-AF65-F5344CB8AC3E}">
        <p14:creationId xmlns:p14="http://schemas.microsoft.com/office/powerpoint/2010/main" val="3704244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1D0B2FF-64E7-40FB-B8C4-A6C98601E093}" type="datetimeFigureOut">
              <a:rPr lang="fr-FR" smtClean="0"/>
              <a:t>03/05/2013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C82F9E2-9266-479E-B0B4-3C8E27921B7F}" type="slidenum">
              <a:rPr lang="fr-FR" smtClean="0"/>
              <a:t>‹N°›</a:t>
            </a:fld>
            <a:endParaRPr lang="fr-FR"/>
          </a:p>
        </p:txBody>
      </p:sp>
    </p:spTree>
    <p:extLst>
      <p:ext uri="{BB962C8B-B14F-4D97-AF65-F5344CB8AC3E}">
        <p14:creationId xmlns:p14="http://schemas.microsoft.com/office/powerpoint/2010/main" val="3802021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1D0B2FF-64E7-40FB-B8C4-A6C98601E093}" type="datetimeFigureOut">
              <a:rPr lang="fr-FR" smtClean="0"/>
              <a:t>03/05/2013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C82F9E2-9266-479E-B0B4-3C8E27921B7F}" type="slidenum">
              <a:rPr lang="fr-FR" smtClean="0"/>
              <a:t>‹N°›</a:t>
            </a:fld>
            <a:endParaRPr lang="fr-FR"/>
          </a:p>
        </p:txBody>
      </p:sp>
    </p:spTree>
    <p:extLst>
      <p:ext uri="{BB962C8B-B14F-4D97-AF65-F5344CB8AC3E}">
        <p14:creationId xmlns:p14="http://schemas.microsoft.com/office/powerpoint/2010/main" val="900083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D0B2FF-64E7-40FB-B8C4-A6C98601E093}" type="datetimeFigureOut">
              <a:rPr lang="fr-FR" smtClean="0"/>
              <a:t>03/05/2013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82F9E2-9266-479E-B0B4-3C8E27921B7F}" type="slidenum">
              <a:rPr lang="fr-FR" smtClean="0"/>
              <a:t>‹N°›</a:t>
            </a:fld>
            <a:endParaRPr lang="fr-FR"/>
          </a:p>
        </p:txBody>
      </p:sp>
    </p:spTree>
    <p:extLst>
      <p:ext uri="{BB962C8B-B14F-4D97-AF65-F5344CB8AC3E}">
        <p14:creationId xmlns:p14="http://schemas.microsoft.com/office/powerpoint/2010/main" val="2543752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4.xml"/><Relationship Id="rId4" Type="http://schemas.openxmlformats.org/officeDocument/2006/relationships/image" Target="../media/image5.gif"/></Relationships>
</file>

<file path=ppt/slides/_rels/slide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827584" y="556940"/>
            <a:ext cx="7772400" cy="1470025"/>
          </a:xfrm>
        </p:spPr>
        <p:txBody>
          <a:bodyPr>
            <a:normAutofit fontScale="90000"/>
          </a:bodyPr>
          <a:lstStyle/>
          <a:p>
            <a:r>
              <a:rPr lang="fr-FR" sz="6000" b="1" dirty="0" smtClean="0">
                <a:solidFill>
                  <a:srgbClr val="FFC000"/>
                </a:solidFill>
              </a:rPr>
              <a:t>La gazette </a:t>
            </a:r>
            <a:br>
              <a:rPr lang="fr-FR" sz="6000" b="1" dirty="0" smtClean="0">
                <a:solidFill>
                  <a:srgbClr val="FFC000"/>
                </a:solidFill>
              </a:rPr>
            </a:br>
            <a:r>
              <a:rPr lang="fr-FR" sz="6000" b="1" dirty="0" smtClean="0">
                <a:solidFill>
                  <a:srgbClr val="FFC000"/>
                </a:solidFill>
              </a:rPr>
              <a:t>des </a:t>
            </a:r>
            <a:r>
              <a:rPr lang="fr-FR" sz="6000" b="1" dirty="0" err="1" smtClean="0">
                <a:solidFill>
                  <a:srgbClr val="FFC000"/>
                </a:solidFill>
              </a:rPr>
              <a:t>Tatan</a:t>
            </a:r>
            <a:r>
              <a:rPr lang="fr-FR" sz="6000" b="1" dirty="0" smtClean="0">
                <a:solidFill>
                  <a:srgbClr val="FFC000"/>
                </a:solidFill>
              </a:rPr>
              <a:t>[ES]</a:t>
            </a:r>
            <a:endParaRPr lang="fr-FR" sz="6000" b="1" dirty="0">
              <a:solidFill>
                <a:srgbClr val="FFC000"/>
              </a:solidFill>
            </a:endParaRPr>
          </a:p>
        </p:txBody>
      </p:sp>
      <p:sp>
        <p:nvSpPr>
          <p:cNvPr id="3" name="Sous-titre 2"/>
          <p:cNvSpPr>
            <a:spLocks noGrp="1"/>
          </p:cNvSpPr>
          <p:nvPr>
            <p:ph type="subTitle" idx="1"/>
          </p:nvPr>
        </p:nvSpPr>
        <p:spPr/>
        <p:txBody>
          <a:bodyPr/>
          <a:lstStyle/>
          <a:p>
            <a:endParaRPr lang="fr-F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1666875" cy="1838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7399" y="116632"/>
            <a:ext cx="1666875" cy="1838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204321"/>
            <a:ext cx="9144000" cy="24569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91090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pic>
        <p:nvPicPr>
          <p:cNvPr id="2050" name="Picture 2" descr="C:\Users\Pierrick\Desktop\smiley-foo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8366" y="4665508"/>
            <a:ext cx="4561987" cy="2402646"/>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title"/>
          </p:nvPr>
        </p:nvSpPr>
        <p:spPr>
          <a:xfrm>
            <a:off x="452482" y="7937"/>
            <a:ext cx="8229600" cy="1143000"/>
          </a:xfrm>
        </p:spPr>
        <p:txBody>
          <a:bodyPr/>
          <a:lstStyle/>
          <a:p>
            <a:r>
              <a:rPr lang="fr-FR" dirty="0" err="1" smtClean="0">
                <a:solidFill>
                  <a:schemeClr val="tx2"/>
                </a:solidFill>
              </a:rPr>
              <a:t>Tataner</a:t>
            </a:r>
            <a:endParaRPr lang="fr-FR" dirty="0">
              <a:solidFill>
                <a:schemeClr val="tx2"/>
              </a:solidFill>
            </a:endParaRPr>
          </a:p>
        </p:txBody>
      </p:sp>
      <p:sp>
        <p:nvSpPr>
          <p:cNvPr id="3" name="Espace réservé du contenu 2"/>
          <p:cNvSpPr>
            <a:spLocks noGrp="1"/>
          </p:cNvSpPr>
          <p:nvPr>
            <p:ph sz="half" idx="1"/>
          </p:nvPr>
        </p:nvSpPr>
        <p:spPr>
          <a:xfrm>
            <a:off x="317831" y="1196752"/>
            <a:ext cx="4038600" cy="4525963"/>
          </a:xfrm>
        </p:spPr>
        <p:txBody>
          <a:bodyPr>
            <a:normAutofit fontScale="32500" lnSpcReduction="20000"/>
          </a:bodyPr>
          <a:lstStyle/>
          <a:p>
            <a:r>
              <a:rPr lang="fr-FR" sz="4800" b="1" dirty="0" smtClean="0">
                <a:solidFill>
                  <a:schemeClr val="tx2"/>
                </a:solidFill>
              </a:rPr>
              <a:t>Je </a:t>
            </a:r>
            <a:r>
              <a:rPr lang="fr-FR" sz="4800" b="1" dirty="0">
                <a:solidFill>
                  <a:schemeClr val="tx2"/>
                </a:solidFill>
              </a:rPr>
              <a:t>Tatane : un grand plaisir d’être revenu </a:t>
            </a:r>
            <a:r>
              <a:rPr lang="fr-FR" sz="4800" b="1" dirty="0" err="1">
                <a:solidFill>
                  <a:schemeClr val="tx2"/>
                </a:solidFill>
              </a:rPr>
              <a:t>parmis</a:t>
            </a:r>
            <a:r>
              <a:rPr lang="fr-FR" sz="4800" b="1" dirty="0">
                <a:solidFill>
                  <a:schemeClr val="tx2"/>
                </a:solidFill>
              </a:rPr>
              <a:t> les ES. Et je suis ravi de reprendre cette aventure avec vous, en espérant amener les ES la ou on les avait laissé mais en cultivant toujours plus notre ambiance légendaire0</a:t>
            </a:r>
          </a:p>
          <a:p>
            <a:pPr marL="0" indent="0">
              <a:buNone/>
            </a:pPr>
            <a:endParaRPr lang="fr-FR" sz="4800" b="1" dirty="0">
              <a:solidFill>
                <a:schemeClr val="tx2"/>
              </a:solidFill>
            </a:endParaRPr>
          </a:p>
          <a:p>
            <a:r>
              <a:rPr lang="fr-FR" sz="4800" b="1" dirty="0">
                <a:solidFill>
                  <a:schemeClr val="tx2"/>
                </a:solidFill>
              </a:rPr>
              <a:t>Tu Tatanes : pas de réussite lors des matchs IS. Dommage </a:t>
            </a:r>
            <a:r>
              <a:rPr lang="fr-FR" sz="4800" b="1" dirty="0" err="1">
                <a:solidFill>
                  <a:schemeClr val="tx2"/>
                </a:solidFill>
              </a:rPr>
              <a:t>Orlandok</a:t>
            </a:r>
            <a:r>
              <a:rPr lang="fr-FR" sz="4800" b="1" dirty="0">
                <a:solidFill>
                  <a:schemeClr val="tx2"/>
                </a:solidFill>
              </a:rPr>
              <a:t>, pour cette saison en Silence </a:t>
            </a:r>
            <a:r>
              <a:rPr lang="fr-FR" sz="4800" b="1" dirty="0" err="1">
                <a:solidFill>
                  <a:schemeClr val="tx2"/>
                </a:solidFill>
              </a:rPr>
              <a:t>Cup</a:t>
            </a:r>
            <a:r>
              <a:rPr lang="fr-FR" sz="4800" b="1" dirty="0">
                <a:solidFill>
                  <a:schemeClr val="tx2"/>
                </a:solidFill>
              </a:rPr>
              <a:t>, un bilan de 0 victoires qui ne reflète pas tes qualités de manager et celle de notre effectif.</a:t>
            </a:r>
          </a:p>
          <a:p>
            <a:pPr marL="0" indent="0">
              <a:buNone/>
            </a:pPr>
            <a:endParaRPr lang="fr-FR" sz="4800" b="1" dirty="0">
              <a:solidFill>
                <a:schemeClr val="tx2"/>
              </a:solidFill>
            </a:endParaRPr>
          </a:p>
          <a:p>
            <a:r>
              <a:rPr lang="fr-FR" sz="4800" b="1" dirty="0">
                <a:solidFill>
                  <a:schemeClr val="tx2"/>
                </a:solidFill>
              </a:rPr>
              <a:t>Il Tatane : moins d’un but par match, mais il finit tout de </a:t>
            </a:r>
            <a:r>
              <a:rPr lang="fr-FR" sz="4800" b="1" dirty="0" err="1">
                <a:solidFill>
                  <a:schemeClr val="tx2"/>
                </a:solidFill>
              </a:rPr>
              <a:t>meme</a:t>
            </a:r>
            <a:r>
              <a:rPr lang="fr-FR" sz="4800" b="1" dirty="0">
                <a:solidFill>
                  <a:schemeClr val="tx2"/>
                </a:solidFill>
              </a:rPr>
              <a:t> champion. Rarement sa place de leader a été menacée durant la totalité du championnat, et le titre revient tout a fait naturellement à </a:t>
            </a:r>
            <a:r>
              <a:rPr lang="fr-FR" sz="4800" b="1" dirty="0" err="1">
                <a:solidFill>
                  <a:schemeClr val="tx2"/>
                </a:solidFill>
              </a:rPr>
              <a:t>Stef</a:t>
            </a:r>
            <a:r>
              <a:rPr lang="fr-FR" sz="4800" b="1" dirty="0">
                <a:solidFill>
                  <a:schemeClr val="tx2"/>
                </a:solidFill>
              </a:rPr>
              <a:t>. Il finit également 1</a:t>
            </a:r>
            <a:r>
              <a:rPr lang="fr-FR" sz="4800" b="1" baseline="30000" dirty="0">
                <a:solidFill>
                  <a:schemeClr val="tx2"/>
                </a:solidFill>
              </a:rPr>
              <a:t>er</a:t>
            </a:r>
            <a:r>
              <a:rPr lang="fr-FR" sz="4800" b="1" dirty="0">
                <a:solidFill>
                  <a:schemeClr val="tx2"/>
                </a:solidFill>
              </a:rPr>
              <a:t> du classement ES</a:t>
            </a:r>
            <a:r>
              <a:rPr lang="fr-FR" sz="4800" b="1" dirty="0" smtClean="0">
                <a:solidFill>
                  <a:schemeClr val="tx2"/>
                </a:solidFill>
              </a:rPr>
              <a:t>.</a:t>
            </a:r>
          </a:p>
          <a:p>
            <a:pPr marL="0" indent="0">
              <a:buNone/>
            </a:pPr>
            <a:r>
              <a:rPr lang="fr-FR" sz="4800" b="1" dirty="0">
                <a:solidFill>
                  <a:schemeClr val="tx2"/>
                </a:solidFill>
              </a:rPr>
              <a:t> </a:t>
            </a:r>
          </a:p>
        </p:txBody>
      </p:sp>
      <p:pic>
        <p:nvPicPr>
          <p:cNvPr id="2052" name="Picture 4" descr="http://vz.iminent.com/vz/e5173177-ba63-43b5-a416-f38d86c80252/2/football-sifflet.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9205412">
            <a:off x="1166329" y="194727"/>
            <a:ext cx="953061" cy="953061"/>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6" descr="data:image/jpeg;base64,/9j/4AAQSkZJRgABAQAAAQABAAD/2wCEAAkGBhEQERMUEhQWFRQRFxUaGBcRFhoWGhsbGB0hHB8cIBgZHCgqICEnHR4eIzYsIycpODI4GSQ9NTAqNygyLC4BCQoKDgwMGg8OGS0kHiEwNTUtLi8wMDU0LzU1NTUzNTUsNS4vLTUuNS0pNTU0NS0sNC02KiorKTQ1NTUpLCw0Nv/AABEIAFgAWAMBIgACEQEDEQH/xAAbAAEBAAMBAQEAAAAAAAAAAAAABgQFBwMCAf/EADcQAAIBAwEGBAQEBAcAAAAAAAECAwAEESEFBhIxUWEiQXGBBxMyoUKxwfBikaLRCBQjM0NScv/EABsBAQACAwEBAAAAAAAAAAAAAAACBQEDBAYH/8QAKBEAAgIBAwIEBwAAAAAAAAAAAAECEQMEITEFEhMiQcEUUWFxkaHh/9oADAMBAAIRAxEAPwDuNKUoBWNeXgThUYMkmQik4zjmfQDU1k1zHalzc3G8iQpIY4bOD5jEAEnjBGNepYD27UBWba2SpQvNczgZXKxyfKU6jwgKM68ueT1r02abZ4y1rMcJof8AUZ8dmEhJB9cVF/GmG9Syjmt5GYRNwyLwjOHwA4Cgag+Hl+Opb4E7Euo72ae5ilRXhKo0yMvExdW8PENcKCaA67u3vZHdvPCfBcWrlZE15ZPC4z+FgM9v5E76pi82Ygvra5GRL44WK6cSOC2G64ZQR01qnoBSlKAUpSgFKUoBWi20wgZ5z9KqzHH8C5ZfdVBHUrW9ryurVJUZJFDI4IZTyIOhFARGwfifY3t0LaNmEihmAbGGK/hVgTk8z7Vvd4tuxQwSSSHCxqW54OV1GD5HOMVBT/4fYI7pJrad0RGDCJ85BByMSrqB7Z71UtuEZsi5ZGQ81AL5Hq/L+VARvwl3hv8Aal/NNO5e3gjwPCET5jFSOEAdAT56YzzrstYWxtiwWcKw28axxpyVe/Mk+ZPU1m0ApSlAKUpQClKUApSpjbW8kxDrZqjGP65ZDhF1wcdca9eWAD5a55Iwq/XgkotlPSud2FiJ7hTNeNMjZBRTGycTfTqkrFNR5jB5aGvje+ytrT5Yjuv8q5OWeThPhOQFy8iAEkZ0JPhOgGtQc8ilSivz/DNRrk6PSoTd3embgZ+NLmBCAXjdWYd9D5dDnsatrW6WVFdDlWGQRWYZozk48NehhxaVnrSlK3ERSlKAUpSgJ3fPapijWNDh5sjI8kH1e5yB7npU7vLsCSfZk0EGQVCZCc2zgvoOfh0x61k74Pm8A8ljX7kn9+lbDdy/CyMjnBcgqToGyBkDuCOVUePUKfUpQm+FS9zplCsCo43uLsC6a+jdSnFFxhlgRVVIxqC5UDIJGmcnQVU/E3dq6ndLy2Y+EOAcZCknHFyOCVwAw/6+Vdc2hOsUUjnkFY9MnGg9SdPesTduUGEJkcURKNjyI1/Ig+9WvGRRvdp+xyqL7Xuc8+Fu7E9tHdTuXKyFGUyrwlyOL5h4ehBUZ/EVHTJp9hXnyLoxf8cxOB0bGRj1GnsK3e8e0ViiIzl3yEXzY+nTqfKo27kKvG3mjR/0kf2+9U3Uc60+owtPzXv9jp02NvG4vc6RSlK9Ac4pSlAKUpQENvzCUuIpPJ04fdDn8m/pNY1vMCMMAV88jI9x0qx29scXUJjJw3NG6MOR9PI9ia57FPJBIUccLodQf3qD968h1fSKOo8WSbi+a9DvwTuHauUU1lbR5B4RpyzrjuM8vasu5tIyeLGGxjiUlSR0JUgketau1vbdgPE0LeYA4k9QOY9jXpc3qKNJg3ZY2H5tpVX8Lkh5oZU/r3U/3uTbTe6POVVTJA1PM8yfVjqfc1rIk+dcRRjXidc+iniP2H3ryvdpDXWqbc/YLR5nlBDuMKp5qvfufsAO9T6boZ5tVbdpbtksuRRgVFKUr6AVYpSlAKUpQHlcM4HgAJ71G7z2N1ONYQxXPCy/UPQjy7UpUZRUl2yVoym07RImy2gnO2kb/wAgj9K83XaB5Wcuf4uX2FKVXPpWlbvtNvjz+ZsNh7N2gsgdrc8Q1HEDhe4BGM966Ds2e7P+4gHrj9KUrvx4oYo9sFSNcpOTtm3FftKVsIilKUB//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8" descr="data:image/jpeg;base64,/9j/4AAQSkZJRgABAQAAAQABAAD/2wCEAAkGBhEQERMUEhQWFRQRFxUaGBcRFhoWGhsbGB0hHB8cIBgZHCgqICEnHR4eIzYsIycpODI4GSQ9NTAqNygyLC4BCQoKDgwMGg8OGS0kHiEwNTUtLi8wMDU0LzU1NTUzNTUsNS4vLTUuNS0pNTU0NS0sNC02KiorKTQ1NTUpLCw0Nv/AABEIAFgAWAMBIgACEQEDEQH/xAAbAAEBAAMBAQEAAAAAAAAAAAAABgQFBwMCAf/EADcQAAIBAwEGBAQEBAcAAAAAAAECAwAEESEFBhIxUWEiQXGBBxMyoUKxwfBikaLRCBQjM0NScv/EABsBAQACAwEBAAAAAAAAAAAAAAACBQEDBAYH/8QAKBEAAgIBAwIEBwAAAAAAAAAAAAECEQMEITEFEhMiQcEUUWFxkaHh/9oADAMBAAIRAxEAPwDuNKUoBWNeXgThUYMkmQik4zjmfQDU1k1zHalzc3G8iQpIY4bOD5jEAEnjBGNepYD27UBWba2SpQvNczgZXKxyfKU6jwgKM68ueT1r02abZ4y1rMcJof8AUZ8dmEhJB9cVF/GmG9Syjmt5GYRNwyLwjOHwA4Cgag+Hl+Opb4E7Euo72ae5ilRXhKo0yMvExdW8PENcKCaA67u3vZHdvPCfBcWrlZE15ZPC4z+FgM9v5E76pi82Ygvra5GRL44WK6cSOC2G64ZQR01qnoBSlKAUpSgFKUoBWi20wgZ5z9KqzHH8C5ZfdVBHUrW9ryurVJUZJFDI4IZTyIOhFARGwfifY3t0LaNmEihmAbGGK/hVgTk8z7Vvd4tuxQwSSSHCxqW54OV1GD5HOMVBT/4fYI7pJrad0RGDCJ85BByMSrqB7Z71UtuEZsi5ZGQ81AL5Hq/L+VARvwl3hv8Aal/NNO5e3gjwPCET5jFSOEAdAT56YzzrstYWxtiwWcKw28axxpyVe/Mk+ZPU1m0ApSlAKUpQClKUApSpjbW8kxDrZqjGP65ZDhF1wcdca9eWAD5a55Iwq/XgkotlPSud2FiJ7hTNeNMjZBRTGycTfTqkrFNR5jB5aGvje+ytrT5Yjuv8q5OWeThPhOQFy8iAEkZ0JPhOgGtQc8ilSivz/DNRrk6PSoTd3embgZ+NLmBCAXjdWYd9D5dDnsatrW6WVFdDlWGQRWYZozk48NehhxaVnrSlK3ERSlKAUpSgJ3fPapijWNDh5sjI8kH1e5yB7npU7vLsCSfZk0EGQVCZCc2zgvoOfh0x61k74Pm8A8ljX7kn9+lbDdy/CyMjnBcgqToGyBkDuCOVUePUKfUpQm+FS9zplCsCo43uLsC6a+jdSnFFxhlgRVVIxqC5UDIJGmcnQVU/E3dq6ndLy2Y+EOAcZCknHFyOCVwAw/6+Vdc2hOsUUjnkFY9MnGg9SdPesTduUGEJkcURKNjyI1/Ig+9WvGRRvdp+xyqL7Xuc8+Fu7E9tHdTuXKyFGUyrwlyOL5h4ehBUZ/EVHTJp9hXnyLoxf8cxOB0bGRj1GnsK3e8e0ViiIzl3yEXzY+nTqfKo27kKvG3mjR/0kf2+9U3Uc60+owtPzXv9jp02NvG4vc6RSlK9Ac4pSlAKUpQENvzCUuIpPJ04fdDn8m/pNY1vMCMMAV88jI9x0qx29scXUJjJw3NG6MOR9PI9ia57FPJBIUccLodQf3qD968h1fSKOo8WSbi+a9DvwTuHauUU1lbR5B4RpyzrjuM8vasu5tIyeLGGxjiUlSR0JUgketau1vbdgPE0LeYA4k9QOY9jXpc3qKNJg3ZY2H5tpVX8Lkh5oZU/r3U/3uTbTe6POVVTJA1PM8yfVjqfc1rIk+dcRRjXidc+iniP2H3ryvdpDXWqbc/YLR5nlBDuMKp5qvfufsAO9T6boZ5tVbdpbtksuRRgVFKUr6AVYpSlAKUpQHlcM4HgAJ71G7z2N1ONYQxXPCy/UPQjy7UpUZRUl2yVoym07RImy2gnO2kb/wAgj9K83XaB5Wcuf4uX2FKVXPpWlbvtNvjz+ZsNh7N2gsgdrc8Q1HEDhe4BGM966Ds2e7P+4gHrj9KUrvx4oYo9sFSNcpOTtm3FftKVsIilKUB//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 name="Espace réservé du contenu 2"/>
          <p:cNvSpPr>
            <a:spLocks noGrp="1"/>
          </p:cNvSpPr>
          <p:nvPr>
            <p:ph sz="half" idx="1"/>
          </p:nvPr>
        </p:nvSpPr>
        <p:spPr>
          <a:xfrm>
            <a:off x="4404344" y="1052736"/>
            <a:ext cx="4038600" cy="4525963"/>
          </a:xfrm>
        </p:spPr>
        <p:txBody>
          <a:bodyPr>
            <a:normAutofit fontScale="32500" lnSpcReduction="20000"/>
          </a:bodyPr>
          <a:lstStyle/>
          <a:p>
            <a:pPr marL="0" indent="0">
              <a:buNone/>
            </a:pPr>
            <a:r>
              <a:rPr lang="fr-FR" sz="4800" b="1" dirty="0">
                <a:solidFill>
                  <a:schemeClr val="tx2"/>
                </a:solidFill>
              </a:rPr>
              <a:t> </a:t>
            </a:r>
          </a:p>
          <a:p>
            <a:r>
              <a:rPr lang="fr-FR" sz="4800" b="1" dirty="0">
                <a:solidFill>
                  <a:schemeClr val="tx2"/>
                </a:solidFill>
              </a:rPr>
              <a:t>Nous </a:t>
            </a:r>
            <a:r>
              <a:rPr lang="fr-FR" sz="4800" b="1" dirty="0" err="1">
                <a:solidFill>
                  <a:schemeClr val="tx2"/>
                </a:solidFill>
              </a:rPr>
              <a:t>tatanons</a:t>
            </a:r>
            <a:r>
              <a:rPr lang="fr-FR" sz="4800" b="1" dirty="0">
                <a:solidFill>
                  <a:schemeClr val="tx2"/>
                </a:solidFill>
              </a:rPr>
              <a:t> : 306 points en match IE. Correct, mais on peut faire plus, certains n’ont pas du tout joué leur matchs. On a donc encore une grande marge de manœuvre</a:t>
            </a:r>
            <a:r>
              <a:rPr lang="fr-FR" sz="4800" b="1" dirty="0" smtClean="0">
                <a:solidFill>
                  <a:schemeClr val="tx2"/>
                </a:solidFill>
              </a:rPr>
              <a:t>.</a:t>
            </a:r>
          </a:p>
          <a:p>
            <a:pPr marL="0" indent="0">
              <a:buNone/>
            </a:pPr>
            <a:endParaRPr lang="fr-FR" sz="4800" b="1" dirty="0">
              <a:solidFill>
                <a:schemeClr val="tx2"/>
              </a:solidFill>
            </a:endParaRPr>
          </a:p>
          <a:p>
            <a:r>
              <a:rPr lang="fr-FR" sz="4800" b="1" dirty="0">
                <a:solidFill>
                  <a:schemeClr val="tx2"/>
                </a:solidFill>
              </a:rPr>
              <a:t>Vous </a:t>
            </a:r>
            <a:r>
              <a:rPr lang="fr-FR" sz="4800" b="1" dirty="0" err="1">
                <a:solidFill>
                  <a:schemeClr val="tx2"/>
                </a:solidFill>
              </a:rPr>
              <a:t>tatanez</a:t>
            </a:r>
            <a:r>
              <a:rPr lang="fr-FR" sz="4800" b="1" dirty="0">
                <a:solidFill>
                  <a:schemeClr val="tx2"/>
                </a:solidFill>
              </a:rPr>
              <a:t> : un sans-faute en matchs IE : </a:t>
            </a:r>
            <a:r>
              <a:rPr lang="fr-FR" sz="4800" b="1" dirty="0" err="1">
                <a:solidFill>
                  <a:schemeClr val="tx2"/>
                </a:solidFill>
              </a:rPr>
              <a:t>Amaguiz</a:t>
            </a:r>
            <a:r>
              <a:rPr lang="fr-FR" sz="4800" b="1" dirty="0">
                <a:solidFill>
                  <a:schemeClr val="tx2"/>
                </a:solidFill>
              </a:rPr>
              <a:t> pour sa 1ere saison de matchs IE, </a:t>
            </a:r>
            <a:r>
              <a:rPr lang="fr-FR" sz="4800" b="1" dirty="0" err="1">
                <a:solidFill>
                  <a:schemeClr val="tx2"/>
                </a:solidFill>
              </a:rPr>
              <a:t>stef</a:t>
            </a:r>
            <a:r>
              <a:rPr lang="fr-FR" sz="4800" b="1" dirty="0">
                <a:solidFill>
                  <a:schemeClr val="tx2"/>
                </a:solidFill>
              </a:rPr>
              <a:t> et </a:t>
            </a:r>
            <a:r>
              <a:rPr lang="fr-FR" sz="4800" b="1" dirty="0" err="1">
                <a:solidFill>
                  <a:schemeClr val="tx2"/>
                </a:solidFill>
              </a:rPr>
              <a:t>pierabou</a:t>
            </a:r>
            <a:r>
              <a:rPr lang="fr-FR" sz="4800" b="1" dirty="0">
                <a:solidFill>
                  <a:schemeClr val="tx2"/>
                </a:solidFill>
              </a:rPr>
              <a:t>. Et au moins la moitié de vos matchs : </a:t>
            </a:r>
            <a:r>
              <a:rPr lang="fr-FR" sz="4800" b="1" dirty="0" err="1">
                <a:solidFill>
                  <a:schemeClr val="tx2"/>
                </a:solidFill>
              </a:rPr>
              <a:t>Orlandok</a:t>
            </a:r>
            <a:r>
              <a:rPr lang="fr-FR" sz="4800" b="1" dirty="0">
                <a:solidFill>
                  <a:schemeClr val="tx2"/>
                </a:solidFill>
              </a:rPr>
              <a:t>, Qn5, H et </a:t>
            </a:r>
            <a:r>
              <a:rPr lang="fr-FR" sz="4800" b="1" dirty="0" err="1">
                <a:solidFill>
                  <a:schemeClr val="tx2"/>
                </a:solidFill>
              </a:rPr>
              <a:t>tomy</a:t>
            </a:r>
            <a:r>
              <a:rPr lang="fr-FR" sz="4800" b="1" dirty="0" smtClean="0">
                <a:solidFill>
                  <a:schemeClr val="tx2"/>
                </a:solidFill>
              </a:rPr>
              <a:t>.</a:t>
            </a:r>
          </a:p>
          <a:p>
            <a:pPr marL="0" indent="0">
              <a:buNone/>
            </a:pPr>
            <a:endParaRPr lang="fr-FR" sz="4800" b="1" dirty="0">
              <a:solidFill>
                <a:schemeClr val="tx2"/>
              </a:solidFill>
            </a:endParaRPr>
          </a:p>
          <a:p>
            <a:r>
              <a:rPr lang="fr-FR" sz="4800" b="1" dirty="0">
                <a:solidFill>
                  <a:schemeClr val="tx2"/>
                </a:solidFill>
              </a:rPr>
              <a:t>Ils </a:t>
            </a:r>
            <a:r>
              <a:rPr lang="fr-FR" sz="4800" b="1" dirty="0" err="1">
                <a:solidFill>
                  <a:schemeClr val="tx2"/>
                </a:solidFill>
              </a:rPr>
              <a:t>tatanent</a:t>
            </a:r>
            <a:r>
              <a:rPr lang="fr-FR" sz="4800" b="1" dirty="0">
                <a:solidFill>
                  <a:schemeClr val="tx2"/>
                </a:solidFill>
              </a:rPr>
              <a:t> : le titre des ententes : la BV est championne des ententes, avec 2041 points, devant la LR (2</a:t>
            </a:r>
            <a:r>
              <a:rPr lang="fr-FR" sz="4800" b="1" baseline="30000" dirty="0">
                <a:solidFill>
                  <a:schemeClr val="tx2"/>
                </a:solidFill>
              </a:rPr>
              <a:t>e </a:t>
            </a:r>
            <a:r>
              <a:rPr lang="fr-FR" sz="4800" b="1" dirty="0">
                <a:solidFill>
                  <a:schemeClr val="tx2"/>
                </a:solidFill>
              </a:rPr>
              <a:t>– 1974 pts) et les Eco (3</a:t>
            </a:r>
            <a:r>
              <a:rPr lang="fr-FR" sz="4800" b="1" baseline="30000" dirty="0">
                <a:solidFill>
                  <a:schemeClr val="tx2"/>
                </a:solidFill>
              </a:rPr>
              <a:t>e </a:t>
            </a:r>
            <a:r>
              <a:rPr lang="fr-FR" sz="4800" b="1" dirty="0">
                <a:solidFill>
                  <a:schemeClr val="tx2"/>
                </a:solidFill>
              </a:rPr>
              <a:t>– 1836 pts).</a:t>
            </a:r>
          </a:p>
          <a:p>
            <a:endParaRPr lang="fr-FR" b="1" dirty="0">
              <a:solidFill>
                <a:schemeClr val="tx2"/>
              </a:solidFill>
            </a:endParaRPr>
          </a:p>
        </p:txBody>
      </p:sp>
      <p:pic>
        <p:nvPicPr>
          <p:cNvPr id="2062" name="Picture 14" descr="Football - carton roug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604036" y="-130756"/>
            <a:ext cx="1283140" cy="12831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0628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chemeClr val="tx2"/>
                </a:solidFill>
              </a:rPr>
              <a:t>L’interview :</a:t>
            </a:r>
            <a:br>
              <a:rPr lang="fr-FR" dirty="0" smtClean="0">
                <a:solidFill>
                  <a:schemeClr val="tx2"/>
                </a:solidFill>
              </a:rPr>
            </a:br>
            <a:r>
              <a:rPr lang="fr-FR" dirty="0" smtClean="0">
                <a:solidFill>
                  <a:schemeClr val="tx2"/>
                </a:solidFill>
              </a:rPr>
              <a:t/>
            </a:r>
            <a:br>
              <a:rPr lang="fr-FR" dirty="0" smtClean="0">
                <a:solidFill>
                  <a:schemeClr val="tx2"/>
                </a:solidFill>
              </a:rPr>
            </a:br>
            <a:r>
              <a:rPr lang="fr-FR" sz="2700" b="1" dirty="0" smtClean="0">
                <a:solidFill>
                  <a:schemeClr val="tx2"/>
                </a:solidFill>
              </a:rPr>
              <a:t>Cette semaine, </a:t>
            </a:r>
            <a:r>
              <a:rPr lang="fr-FR" sz="2700" b="1" dirty="0" err="1" smtClean="0">
                <a:solidFill>
                  <a:schemeClr val="tx2"/>
                </a:solidFill>
              </a:rPr>
              <a:t>stef</a:t>
            </a:r>
            <a:r>
              <a:rPr lang="fr-FR" sz="2700" b="1" dirty="0" smtClean="0">
                <a:solidFill>
                  <a:schemeClr val="tx2"/>
                </a:solidFill>
              </a:rPr>
              <a:t> est allé a la rencontre de </a:t>
            </a:r>
            <a:r>
              <a:rPr lang="fr-FR" sz="2700" b="1" dirty="0" err="1" smtClean="0">
                <a:solidFill>
                  <a:schemeClr val="tx2"/>
                </a:solidFill>
              </a:rPr>
              <a:t>bouzi</a:t>
            </a:r>
            <a:r>
              <a:rPr lang="fr-FR" sz="2700" b="1" dirty="0" smtClean="0">
                <a:solidFill>
                  <a:schemeClr val="tx2"/>
                </a:solidFill>
              </a:rPr>
              <a:t>, ancien membres ES :</a:t>
            </a:r>
            <a:endParaRPr lang="fr-FR" sz="2700" dirty="0">
              <a:solidFill>
                <a:schemeClr val="tx2"/>
              </a:solidFill>
            </a:endParaRPr>
          </a:p>
        </p:txBody>
      </p:sp>
      <p:sp>
        <p:nvSpPr>
          <p:cNvPr id="3" name="Espace réservé du contenu 2"/>
          <p:cNvSpPr>
            <a:spLocks noGrp="1"/>
          </p:cNvSpPr>
          <p:nvPr>
            <p:ph sz="half" idx="1"/>
          </p:nvPr>
        </p:nvSpPr>
        <p:spPr>
          <a:xfrm>
            <a:off x="467544" y="1916832"/>
            <a:ext cx="4038600" cy="4525963"/>
          </a:xfrm>
        </p:spPr>
        <p:txBody>
          <a:bodyPr>
            <a:noAutofit/>
          </a:bodyPr>
          <a:lstStyle/>
          <a:p>
            <a:pPr marL="0" indent="0">
              <a:buNone/>
            </a:pPr>
            <a:r>
              <a:rPr lang="fr-FR" sz="1200" dirty="0" smtClean="0"/>
              <a:t/>
            </a:r>
            <a:br>
              <a:rPr lang="fr-FR" sz="1200" dirty="0" smtClean="0"/>
            </a:br>
            <a:r>
              <a:rPr lang="fr-FR" sz="1200" i="1" dirty="0">
                <a:solidFill>
                  <a:schemeClr val="tx2"/>
                </a:solidFill>
              </a:rPr>
              <a:t>Après de nombreuses années chez les ES (dont plusieurs saisons à la présidence), tu migres vers les BV quelles sont les raison de se départ ?  </a:t>
            </a:r>
            <a:endParaRPr lang="fr-FR" sz="1200" i="1" dirty="0" smtClean="0">
              <a:solidFill>
                <a:schemeClr val="tx2"/>
              </a:solidFill>
            </a:endParaRPr>
          </a:p>
          <a:p>
            <a:pPr marL="0" indent="0">
              <a:buNone/>
            </a:pPr>
            <a:r>
              <a:rPr lang="fr-FR" sz="1200" dirty="0" smtClean="0"/>
              <a:t/>
            </a:r>
            <a:br>
              <a:rPr lang="fr-FR" sz="1200" dirty="0" smtClean="0"/>
            </a:br>
            <a:r>
              <a:rPr lang="fr-FR" sz="1200" b="1" dirty="0">
                <a:solidFill>
                  <a:schemeClr val="tx2"/>
                </a:solidFill>
              </a:rPr>
              <a:t>Avec la réforme des IE et surtout le passage à 50 clubs, le recrutement </a:t>
            </a:r>
            <a:r>
              <a:rPr lang="fr-FR" sz="1200" b="1" dirty="0" err="1" smtClean="0">
                <a:solidFill>
                  <a:schemeClr val="tx2"/>
                </a:solidFill>
              </a:rPr>
              <a:t>étaitd</a:t>
            </a:r>
            <a:r>
              <a:rPr lang="fr-FR" sz="1200" b="1" dirty="0" smtClean="0">
                <a:solidFill>
                  <a:schemeClr val="tx2"/>
                </a:solidFill>
              </a:rPr>
              <a:t> </a:t>
            </a:r>
            <a:r>
              <a:rPr lang="fr-FR" sz="1200" b="1" dirty="0" err="1" smtClean="0">
                <a:solidFill>
                  <a:schemeClr val="tx2"/>
                </a:solidFill>
              </a:rPr>
              <a:t>evenu</a:t>
            </a:r>
            <a:r>
              <a:rPr lang="fr-FR" sz="1200" b="1" dirty="0" smtClean="0">
                <a:solidFill>
                  <a:schemeClr val="tx2"/>
                </a:solidFill>
              </a:rPr>
              <a:t> </a:t>
            </a:r>
            <a:r>
              <a:rPr lang="fr-FR" sz="1200" b="1" dirty="0">
                <a:solidFill>
                  <a:schemeClr val="tx2"/>
                </a:solidFill>
              </a:rPr>
              <a:t>extrêmement difficile, il nous paraissait impossible d'améliorer notre classement tout en conservant une bonne ambiance, ce qui était notre marque de fabrique. Le départ de membres moteurs au niveau de l'animation et de la rigolade n'a fait qu'accentuer nos difficultés. c'est pourquoi, j'avais sondé Pierro87 (président des BV à l'époque) en début de saison 48 pour une fusion de nos ententes afin de mieux figurer au classement des ententes en mettant nos forces en commun.  </a:t>
            </a:r>
            <a:r>
              <a:rPr lang="fr-FR" sz="1200" b="1" dirty="0" smtClean="0">
                <a:solidFill>
                  <a:schemeClr val="tx2"/>
                </a:solidFill>
              </a:rPr>
              <a:t/>
            </a:r>
            <a:br>
              <a:rPr lang="fr-FR" sz="1200" b="1" dirty="0" smtClean="0">
                <a:solidFill>
                  <a:schemeClr val="tx2"/>
                </a:solidFill>
              </a:rPr>
            </a:br>
            <a:r>
              <a:rPr lang="fr-FR" sz="1200" b="1" dirty="0">
                <a:solidFill>
                  <a:schemeClr val="tx2"/>
                </a:solidFill>
              </a:rPr>
              <a:t>Un sondage effectué auprès de tous nos membres nous a fait croire à une résurrection possible, cependant malgré de bons résultats IE, le forum n'était animé que par une douzaine de membres. C'est donc avec cette douzaine de membres que nous avons décidé de tenter </a:t>
            </a:r>
            <a:r>
              <a:rPr lang="fr-FR" sz="1200" b="1" dirty="0" smtClean="0">
                <a:solidFill>
                  <a:schemeClr val="tx2"/>
                </a:solidFill>
              </a:rPr>
              <a:t>l'aventure </a:t>
            </a:r>
            <a:r>
              <a:rPr lang="fr-FR" sz="1200" b="1" dirty="0">
                <a:solidFill>
                  <a:schemeClr val="tx2"/>
                </a:solidFill>
              </a:rPr>
              <a:t>BV (entente habituée au podium mais n'ayant plus remporté le titre depuis 20 saisons.)     </a:t>
            </a:r>
          </a:p>
        </p:txBody>
      </p:sp>
      <p:sp>
        <p:nvSpPr>
          <p:cNvPr id="4" name="Espace réservé du contenu 3"/>
          <p:cNvSpPr>
            <a:spLocks noGrp="1"/>
          </p:cNvSpPr>
          <p:nvPr>
            <p:ph sz="half" idx="2"/>
          </p:nvPr>
        </p:nvSpPr>
        <p:spPr>
          <a:xfrm>
            <a:off x="4644008" y="2060848"/>
            <a:ext cx="4038600" cy="4525963"/>
          </a:xfrm>
        </p:spPr>
        <p:txBody>
          <a:bodyPr>
            <a:normAutofit lnSpcReduction="10000"/>
          </a:bodyPr>
          <a:lstStyle/>
          <a:p>
            <a:pPr marL="0" indent="0">
              <a:buNone/>
            </a:pPr>
            <a:r>
              <a:rPr lang="fr-FR" sz="1200" i="1" dirty="0" smtClean="0">
                <a:solidFill>
                  <a:schemeClr val="tx2"/>
                </a:solidFill>
              </a:rPr>
              <a:t>Comment </a:t>
            </a:r>
            <a:r>
              <a:rPr lang="fr-FR" sz="1200" i="1" dirty="0">
                <a:solidFill>
                  <a:schemeClr val="tx2"/>
                </a:solidFill>
              </a:rPr>
              <a:t>te sens-tu chez les BV ? Vous avez remportez un 2éme titre depuis ton arrivée </a:t>
            </a:r>
            <a:r>
              <a:rPr lang="fr-FR" sz="1200" i="1" dirty="0" smtClean="0">
                <a:solidFill>
                  <a:schemeClr val="tx2"/>
                </a:solidFill>
              </a:rPr>
              <a:t>?</a:t>
            </a:r>
          </a:p>
          <a:p>
            <a:pPr marL="0" indent="0">
              <a:buNone/>
            </a:pPr>
            <a:r>
              <a:rPr lang="fr-FR" sz="1200" dirty="0" smtClean="0">
                <a:solidFill>
                  <a:schemeClr val="tx2"/>
                </a:solidFill>
              </a:rPr>
              <a:t/>
            </a:r>
            <a:br>
              <a:rPr lang="fr-FR" sz="1200" dirty="0" smtClean="0">
                <a:solidFill>
                  <a:schemeClr val="tx2"/>
                </a:solidFill>
              </a:rPr>
            </a:br>
            <a:r>
              <a:rPr lang="fr-FR" sz="1200" b="1" dirty="0">
                <a:solidFill>
                  <a:schemeClr val="tx2"/>
                </a:solidFill>
              </a:rPr>
              <a:t>Je me sens très bien chez les BV, j'ai eu la chance d’intégrer le conseil des singes, dès mon arrivée dans l'entente, pour être en quelque sorte le porte-parole des 12 ES arrivés en même temps. Contrairement à certains de mes autres collègues ES, je me suis intégré très rapidement, en essayant de participer à un max de sujet, ce qui m'a permis de m'intégrer assez rapidement.  </a:t>
            </a:r>
            <a:r>
              <a:rPr lang="fr-FR" sz="1200" b="1" dirty="0" smtClean="0">
                <a:solidFill>
                  <a:schemeClr val="tx2"/>
                </a:solidFill>
              </a:rPr>
              <a:t/>
            </a:r>
            <a:br>
              <a:rPr lang="fr-FR" sz="1200" b="1" dirty="0" smtClean="0">
                <a:solidFill>
                  <a:schemeClr val="tx2"/>
                </a:solidFill>
              </a:rPr>
            </a:br>
            <a:r>
              <a:rPr lang="fr-FR" sz="1200" b="1" dirty="0">
                <a:solidFill>
                  <a:schemeClr val="tx2"/>
                </a:solidFill>
              </a:rPr>
              <a:t>Seul petit bémol, j'aimerai aider encore plus en devenant trésorier de l'entente (en gros être calife à la place du calife), mais le trésorier actuel tient à sa place, et a sa garde rapprochée </a:t>
            </a:r>
            <a:r>
              <a:rPr lang="fr-FR" sz="1200" b="1" dirty="0" smtClean="0">
                <a:solidFill>
                  <a:schemeClr val="tx2"/>
                </a:solidFill>
              </a:rPr>
              <a:t>qui </a:t>
            </a:r>
            <a:r>
              <a:rPr lang="fr-FR" sz="1200" b="1" dirty="0">
                <a:solidFill>
                  <a:schemeClr val="tx2"/>
                </a:solidFill>
              </a:rPr>
              <a:t>veille sur lui.     </a:t>
            </a:r>
            <a:endParaRPr lang="fr-FR" sz="1200" b="1" dirty="0" smtClean="0">
              <a:solidFill>
                <a:schemeClr val="tx2"/>
              </a:solidFill>
            </a:endParaRPr>
          </a:p>
          <a:p>
            <a:pPr marL="0" indent="0">
              <a:buNone/>
            </a:pPr>
            <a:endParaRPr lang="fr-FR" sz="1200" b="1" dirty="0" smtClean="0">
              <a:solidFill>
                <a:schemeClr val="tx2"/>
              </a:solidFill>
            </a:endParaRPr>
          </a:p>
          <a:p>
            <a:pPr marL="0" indent="0">
              <a:buNone/>
            </a:pPr>
            <a:r>
              <a:rPr lang="fr-FR" sz="1200" i="1" dirty="0">
                <a:solidFill>
                  <a:schemeClr val="tx2"/>
                </a:solidFill>
              </a:rPr>
              <a:t>Certain ES qui on migré avec toi sont revenu chez les tatanes, une réaction, un message a leur passé ?  </a:t>
            </a:r>
            <a:endParaRPr lang="fr-FR" sz="1200" i="1" dirty="0" smtClean="0">
              <a:solidFill>
                <a:schemeClr val="tx2"/>
              </a:solidFill>
            </a:endParaRPr>
          </a:p>
          <a:p>
            <a:pPr marL="0" indent="0">
              <a:buNone/>
            </a:pPr>
            <a:r>
              <a:rPr lang="fr-FR" sz="1200" dirty="0" smtClean="0"/>
              <a:t/>
            </a:r>
            <a:br>
              <a:rPr lang="fr-FR" sz="1200" dirty="0" smtClean="0"/>
            </a:br>
            <a:r>
              <a:rPr lang="fr-FR" sz="1200" b="1" dirty="0">
                <a:solidFill>
                  <a:schemeClr val="tx2"/>
                </a:solidFill>
              </a:rPr>
              <a:t>Tout d'abord, je suis très déçu qu'il m'ait abandonné, même si 5-6 ES loustics y sont encore, j'aurais aimé que vous restiez avec nous à la BV. Et même que les irréductibles Tatanes ES nous rejoignent enfin...     </a:t>
            </a:r>
            <a:r>
              <a:rPr lang="fr-FR" sz="1200" b="1" dirty="0" smtClean="0">
                <a:solidFill>
                  <a:schemeClr val="tx2"/>
                </a:solidFill>
              </a:rPr>
              <a:t/>
            </a:r>
            <a:br>
              <a:rPr lang="fr-FR" sz="1200" b="1" dirty="0" smtClean="0">
                <a:solidFill>
                  <a:schemeClr val="tx2"/>
                </a:solidFill>
              </a:rPr>
            </a:br>
            <a:r>
              <a:rPr lang="fr-FR" sz="1200" b="1" dirty="0">
                <a:solidFill>
                  <a:schemeClr val="tx2"/>
                </a:solidFill>
              </a:rPr>
              <a:t>Mais vous en avez décidé autrement, nos chemins se sont séparés, mais je vous souhaite bonne chance dans votre projet et serait toujours à vos côtés.     </a:t>
            </a:r>
          </a:p>
        </p:txBody>
      </p:sp>
      <p:pic>
        <p:nvPicPr>
          <p:cNvPr id="5" name="Picture 2" descr="http://www.paranoland.com/emoticones-smileys/smileys/panneaux/2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070905">
            <a:off x="430311" y="201448"/>
            <a:ext cx="936104" cy="77228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www.paranoland.com/emoticones-smileys/smileys/panneaux/2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4780">
            <a:off x="7693062" y="201448"/>
            <a:ext cx="936104" cy="772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71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67544" y="764704"/>
            <a:ext cx="4038600" cy="4525963"/>
          </a:xfrm>
        </p:spPr>
        <p:txBody>
          <a:bodyPr>
            <a:noAutofit/>
          </a:bodyPr>
          <a:lstStyle/>
          <a:p>
            <a:pPr marL="0" indent="0">
              <a:buNone/>
            </a:pPr>
            <a:r>
              <a:rPr lang="fr-FR" sz="1200" i="1" dirty="0">
                <a:solidFill>
                  <a:schemeClr val="tx2"/>
                </a:solidFill>
              </a:rPr>
              <a:t>Tu n’es plus chez les (ES) tatanes mais tu viens remporter leur trophée, ils sont trop nuls, une réaction ?  </a:t>
            </a:r>
            <a:endParaRPr lang="fr-FR" sz="1200" i="1" dirty="0" smtClean="0">
              <a:solidFill>
                <a:schemeClr val="tx2"/>
              </a:solidFill>
            </a:endParaRPr>
          </a:p>
          <a:p>
            <a:pPr marL="0" indent="0">
              <a:buNone/>
            </a:pPr>
            <a:r>
              <a:rPr lang="fr-FR" sz="1200" b="1" dirty="0" smtClean="0">
                <a:solidFill>
                  <a:schemeClr val="tx2"/>
                </a:solidFill>
              </a:rPr>
              <a:t/>
            </a:r>
            <a:br>
              <a:rPr lang="fr-FR" sz="1200" b="1" dirty="0" smtClean="0">
                <a:solidFill>
                  <a:schemeClr val="tx2"/>
                </a:solidFill>
              </a:rPr>
            </a:br>
            <a:r>
              <a:rPr lang="fr-FR" sz="1200" b="1" dirty="0">
                <a:solidFill>
                  <a:schemeClr val="tx2"/>
                </a:solidFill>
              </a:rPr>
              <a:t>La réponse est dans ta question, il est clair que les tatanes ES n'ont pas le niveau pour concurrencer mon effectif de top niveau.    mais je vous remercie quand même de me laisser la possibilité de </a:t>
            </a:r>
            <a:r>
              <a:rPr lang="fr-FR" sz="1200" b="1" dirty="0" err="1">
                <a:solidFill>
                  <a:schemeClr val="tx2"/>
                </a:solidFill>
              </a:rPr>
              <a:t>particper</a:t>
            </a:r>
            <a:r>
              <a:rPr lang="fr-FR" sz="1200" b="1" dirty="0">
                <a:solidFill>
                  <a:schemeClr val="tx2"/>
                </a:solidFill>
              </a:rPr>
              <a:t> à cette merveilleuse compétition que j'ai remporté un bon paquet de fois sous son ancienne appellation (ES </a:t>
            </a:r>
            <a:r>
              <a:rPr lang="fr-FR" sz="1200" b="1" dirty="0" err="1">
                <a:solidFill>
                  <a:schemeClr val="tx2"/>
                </a:solidFill>
              </a:rPr>
              <a:t>Cup</a:t>
            </a:r>
            <a:r>
              <a:rPr lang="fr-FR" sz="1200" b="1" dirty="0">
                <a:solidFill>
                  <a:schemeClr val="tx2"/>
                </a:solidFill>
              </a:rPr>
              <a:t>, je précise pour les petits nouveaux).  </a:t>
            </a:r>
            <a:r>
              <a:rPr lang="fr-FR" sz="1200" b="1" dirty="0" smtClean="0">
                <a:solidFill>
                  <a:schemeClr val="tx2"/>
                </a:solidFill>
              </a:rPr>
              <a:t/>
            </a:r>
            <a:br>
              <a:rPr lang="fr-FR" sz="1200" b="1" dirty="0" smtClean="0">
                <a:solidFill>
                  <a:schemeClr val="tx2"/>
                </a:solidFill>
              </a:rPr>
            </a:br>
            <a:r>
              <a:rPr lang="fr-FR" sz="1200" b="1" dirty="0" smtClean="0">
                <a:solidFill>
                  <a:schemeClr val="tx2"/>
                </a:solidFill>
              </a:rPr>
              <a:t/>
            </a:r>
            <a:br>
              <a:rPr lang="fr-FR" sz="1200" b="1" dirty="0" smtClean="0">
                <a:solidFill>
                  <a:schemeClr val="tx2"/>
                </a:solidFill>
              </a:rPr>
            </a:br>
            <a:r>
              <a:rPr lang="fr-FR" sz="1200" b="1" dirty="0" smtClean="0">
                <a:solidFill>
                  <a:schemeClr val="tx2"/>
                </a:solidFill>
              </a:rPr>
              <a:t/>
            </a:r>
            <a:br>
              <a:rPr lang="fr-FR" sz="1200" b="1" dirty="0" smtClean="0">
                <a:solidFill>
                  <a:schemeClr val="tx2"/>
                </a:solidFill>
              </a:rPr>
            </a:br>
            <a:r>
              <a:rPr lang="fr-FR" sz="1200" b="1" dirty="0" smtClean="0">
                <a:solidFill>
                  <a:schemeClr val="tx2"/>
                </a:solidFill>
              </a:rPr>
              <a:t/>
            </a:r>
            <a:br>
              <a:rPr lang="fr-FR" sz="1200" b="1" dirty="0" smtClean="0">
                <a:solidFill>
                  <a:schemeClr val="tx2"/>
                </a:solidFill>
              </a:rPr>
            </a:br>
            <a:r>
              <a:rPr lang="fr-FR" sz="1200" i="1" dirty="0">
                <a:solidFill>
                  <a:schemeClr val="tx2"/>
                </a:solidFill>
              </a:rPr>
              <a:t>En regardant ton effectif on se demande si tu n'aurais pas les mêmes dirigeants que le PSG, ton effectif en fait rêver plus d’un, quelle sont les clés de cette </a:t>
            </a:r>
            <a:r>
              <a:rPr lang="fr-FR" sz="1200" i="1" dirty="0" smtClean="0">
                <a:solidFill>
                  <a:schemeClr val="tx2"/>
                </a:solidFill>
              </a:rPr>
              <a:t>réussite</a:t>
            </a:r>
            <a:r>
              <a:rPr lang="fr-FR" sz="1200" i="1" dirty="0">
                <a:solidFill>
                  <a:schemeClr val="tx2"/>
                </a:solidFill>
              </a:rPr>
              <a:t> </a:t>
            </a:r>
            <a:r>
              <a:rPr lang="fr-FR" sz="1200" i="1" dirty="0" smtClean="0">
                <a:solidFill>
                  <a:schemeClr val="tx2"/>
                </a:solidFill>
              </a:rPr>
              <a:t>?</a:t>
            </a:r>
            <a:r>
              <a:rPr lang="fr-FR" sz="1200" i="1" dirty="0">
                <a:solidFill>
                  <a:schemeClr val="tx2"/>
                </a:solidFill>
              </a:rPr>
              <a:t> </a:t>
            </a:r>
            <a:endParaRPr lang="fr-FR" sz="1200" i="1" dirty="0" smtClean="0">
              <a:solidFill>
                <a:schemeClr val="tx2"/>
              </a:solidFill>
            </a:endParaRPr>
          </a:p>
          <a:p>
            <a:pPr marL="0" indent="0">
              <a:buNone/>
            </a:pPr>
            <a:r>
              <a:rPr lang="fr-FR" sz="1200" b="1" dirty="0" smtClean="0">
                <a:solidFill>
                  <a:schemeClr val="tx2"/>
                </a:solidFill>
              </a:rPr>
              <a:t/>
            </a:r>
            <a:br>
              <a:rPr lang="fr-FR" sz="1200" b="1" dirty="0" smtClean="0">
                <a:solidFill>
                  <a:schemeClr val="tx2"/>
                </a:solidFill>
              </a:rPr>
            </a:br>
            <a:r>
              <a:rPr lang="fr-FR" sz="1200" b="1" dirty="0">
                <a:solidFill>
                  <a:schemeClr val="tx2"/>
                </a:solidFill>
              </a:rPr>
              <a:t>De la patience, de l'expérience dans la formation, mais également des partenaires d'exception (comme </a:t>
            </a:r>
            <a:r>
              <a:rPr lang="fr-FR" sz="1200" b="1" dirty="0" err="1">
                <a:solidFill>
                  <a:schemeClr val="tx2"/>
                </a:solidFill>
              </a:rPr>
              <a:t>Tomy</a:t>
            </a:r>
            <a:r>
              <a:rPr lang="fr-FR" sz="1200" b="1" dirty="0">
                <a:solidFill>
                  <a:schemeClr val="tx2"/>
                </a:solidFill>
              </a:rPr>
              <a:t>, </a:t>
            </a:r>
            <a:r>
              <a:rPr lang="fr-FR" sz="1200" b="1" dirty="0" err="1">
                <a:solidFill>
                  <a:schemeClr val="tx2"/>
                </a:solidFill>
              </a:rPr>
              <a:t>Ryoke</a:t>
            </a:r>
            <a:r>
              <a:rPr lang="fr-FR" sz="1200" b="1" dirty="0">
                <a:solidFill>
                  <a:schemeClr val="tx2"/>
                </a:solidFill>
              </a:rPr>
              <a:t>, </a:t>
            </a:r>
            <a:r>
              <a:rPr lang="fr-FR" sz="1200" b="1" dirty="0" err="1">
                <a:solidFill>
                  <a:schemeClr val="tx2"/>
                </a:solidFill>
              </a:rPr>
              <a:t>gollum</a:t>
            </a:r>
            <a:r>
              <a:rPr lang="fr-FR" sz="1200" b="1" dirty="0">
                <a:solidFill>
                  <a:schemeClr val="tx2"/>
                </a:solidFill>
              </a:rPr>
              <a:t> et stef38 chez les tatanes et </a:t>
            </a:r>
            <a:r>
              <a:rPr lang="fr-FR" sz="1200" b="1" dirty="0" err="1">
                <a:solidFill>
                  <a:schemeClr val="tx2"/>
                </a:solidFill>
              </a:rPr>
              <a:t>Dbf</a:t>
            </a:r>
            <a:r>
              <a:rPr lang="fr-FR" sz="1200" b="1" dirty="0">
                <a:solidFill>
                  <a:schemeClr val="tx2"/>
                </a:solidFill>
              </a:rPr>
              <a:t>, </a:t>
            </a:r>
            <a:r>
              <a:rPr lang="fr-FR" sz="1200" b="1" dirty="0" err="1">
                <a:solidFill>
                  <a:schemeClr val="tx2"/>
                </a:solidFill>
              </a:rPr>
              <a:t>Loicrem</a:t>
            </a:r>
            <a:r>
              <a:rPr lang="fr-FR" sz="1200" b="1" dirty="0">
                <a:solidFill>
                  <a:schemeClr val="tx2"/>
                </a:solidFill>
              </a:rPr>
              <a:t> et </a:t>
            </a:r>
            <a:r>
              <a:rPr lang="fr-FR" sz="1200" b="1" dirty="0" err="1">
                <a:solidFill>
                  <a:schemeClr val="tx2"/>
                </a:solidFill>
              </a:rPr>
              <a:t>Vali</a:t>
            </a:r>
            <a:r>
              <a:rPr lang="fr-FR" sz="1200" b="1" dirty="0">
                <a:solidFill>
                  <a:schemeClr val="tx2"/>
                </a:solidFill>
              </a:rPr>
              <a:t> chez les BV) qui forment mes jeunes et les font jouer chez eux lorsqu'ils ne sont pas encore assez performants pour être titulaires chez moi. L'essentiel est le temps de jeu mais aussi de réussir à se passer de leurs services quand le moment de l'entrainement est arrivé.  </a:t>
            </a:r>
            <a:r>
              <a:rPr lang="fr-FR" sz="1200" b="1" dirty="0" smtClean="0">
                <a:solidFill>
                  <a:schemeClr val="tx2"/>
                </a:solidFill>
              </a:rPr>
              <a:t/>
            </a:r>
            <a:br>
              <a:rPr lang="fr-FR" sz="1200" b="1" dirty="0" smtClean="0">
                <a:solidFill>
                  <a:schemeClr val="tx2"/>
                </a:solidFill>
              </a:rPr>
            </a:br>
            <a:endParaRPr lang="fr-FR" sz="1200" b="1" dirty="0">
              <a:solidFill>
                <a:schemeClr val="tx2"/>
              </a:solidFill>
            </a:endParaRPr>
          </a:p>
        </p:txBody>
      </p:sp>
      <p:sp>
        <p:nvSpPr>
          <p:cNvPr id="4" name="Espace réservé du contenu 3"/>
          <p:cNvSpPr>
            <a:spLocks noGrp="1"/>
          </p:cNvSpPr>
          <p:nvPr>
            <p:ph sz="half" idx="2"/>
          </p:nvPr>
        </p:nvSpPr>
        <p:spPr>
          <a:xfrm>
            <a:off x="4716016" y="764704"/>
            <a:ext cx="4038600" cy="4525963"/>
          </a:xfrm>
        </p:spPr>
        <p:txBody>
          <a:bodyPr>
            <a:normAutofit/>
          </a:bodyPr>
          <a:lstStyle/>
          <a:p>
            <a:pPr marL="0" indent="0">
              <a:buNone/>
            </a:pPr>
            <a:r>
              <a:rPr lang="fr-FR" sz="1300" i="1" dirty="0" smtClean="0">
                <a:solidFill>
                  <a:schemeClr val="tx2"/>
                </a:solidFill>
              </a:rPr>
              <a:t>Une dernière question délicate, un jour on te verra défendre les couleurs des tatanes ?  </a:t>
            </a:r>
          </a:p>
          <a:p>
            <a:pPr marL="0" indent="0">
              <a:buNone/>
            </a:pPr>
            <a:r>
              <a:rPr lang="fr-FR" sz="1300" dirty="0" smtClean="0">
                <a:solidFill>
                  <a:schemeClr val="tx2"/>
                </a:solidFill>
              </a:rPr>
              <a:t/>
            </a:r>
            <a:br>
              <a:rPr lang="fr-FR" sz="1300" dirty="0" smtClean="0">
                <a:solidFill>
                  <a:schemeClr val="tx2"/>
                </a:solidFill>
              </a:rPr>
            </a:br>
            <a:r>
              <a:rPr lang="fr-FR" sz="1300" b="1" dirty="0" smtClean="0">
                <a:solidFill>
                  <a:schemeClr val="tx2"/>
                </a:solidFill>
              </a:rPr>
              <a:t>Malheureusement, je crains que cela soit impossible, j'ai pris goût à la conquête du titre, tout en participant à un forum d'entente actif. Donc, à moins que les tatanes ES retrouvent leurs couleurs d'antan, cela me semble très improbable. Mais il ne faut jamais dir</a:t>
            </a:r>
            <a:r>
              <a:rPr lang="fr-FR" sz="1300" b="1" dirty="0">
                <a:solidFill>
                  <a:schemeClr val="tx2"/>
                </a:solidFill>
              </a:rPr>
              <a:t>e</a:t>
            </a:r>
            <a:r>
              <a:rPr lang="fr-FR" sz="1300" b="1" dirty="0" smtClean="0">
                <a:solidFill>
                  <a:schemeClr val="tx2"/>
                </a:solidFill>
              </a:rPr>
              <a:t> jamais, qui c'est ? </a:t>
            </a:r>
            <a:r>
              <a:rPr lang="fr-FR" sz="1300" dirty="0" smtClean="0">
                <a:solidFill>
                  <a:schemeClr val="tx2"/>
                </a:solidFill>
              </a:rPr>
              <a:t/>
            </a:r>
            <a:br>
              <a:rPr lang="fr-FR" sz="1300" dirty="0" smtClean="0">
                <a:solidFill>
                  <a:schemeClr val="tx2"/>
                </a:solidFill>
              </a:rPr>
            </a:br>
            <a:r>
              <a:rPr lang="fr-FR" sz="1300" dirty="0" smtClean="0">
                <a:solidFill>
                  <a:schemeClr val="tx2"/>
                </a:solidFill>
              </a:rPr>
              <a:t/>
            </a:r>
            <a:br>
              <a:rPr lang="fr-FR" sz="1300" dirty="0" smtClean="0">
                <a:solidFill>
                  <a:schemeClr val="tx2"/>
                </a:solidFill>
              </a:rPr>
            </a:br>
            <a:r>
              <a:rPr lang="fr-FR" sz="1300" dirty="0" smtClean="0">
                <a:solidFill>
                  <a:schemeClr val="tx2"/>
                </a:solidFill>
              </a:rPr>
              <a:t/>
            </a:r>
            <a:br>
              <a:rPr lang="fr-FR" sz="1300" dirty="0" smtClean="0">
                <a:solidFill>
                  <a:schemeClr val="tx2"/>
                </a:solidFill>
              </a:rPr>
            </a:br>
            <a:r>
              <a:rPr lang="fr-FR" sz="1300" dirty="0" smtClean="0">
                <a:solidFill>
                  <a:schemeClr val="tx2"/>
                </a:solidFill>
              </a:rPr>
              <a:t/>
            </a:r>
            <a:br>
              <a:rPr lang="fr-FR" sz="1300" dirty="0" smtClean="0">
                <a:solidFill>
                  <a:schemeClr val="tx2"/>
                </a:solidFill>
              </a:rPr>
            </a:br>
            <a:r>
              <a:rPr lang="fr-FR" sz="1300" i="1" dirty="0" smtClean="0">
                <a:solidFill>
                  <a:schemeClr val="tx2"/>
                </a:solidFill>
              </a:rPr>
              <a:t>Merci </a:t>
            </a:r>
            <a:r>
              <a:rPr lang="fr-FR" sz="1300" i="1" dirty="0" err="1" smtClean="0">
                <a:solidFill>
                  <a:schemeClr val="tx2"/>
                </a:solidFill>
              </a:rPr>
              <a:t>bouzi</a:t>
            </a:r>
            <a:r>
              <a:rPr lang="fr-FR" sz="1300" i="1" dirty="0" smtClean="0">
                <a:solidFill>
                  <a:schemeClr val="tx2"/>
                </a:solidFill>
              </a:rPr>
              <a:t> de nous avoir accordé cette interview et tu sait que tu sera toujours bien accueillit chez les tatanes</a:t>
            </a:r>
            <a:r>
              <a:rPr lang="fr-FR" sz="1300" dirty="0" smtClean="0">
                <a:solidFill>
                  <a:schemeClr val="tx2"/>
                </a:solidFill>
              </a:rPr>
              <a:t/>
            </a:r>
            <a:br>
              <a:rPr lang="fr-FR" sz="1300" dirty="0" smtClean="0">
                <a:solidFill>
                  <a:schemeClr val="tx2"/>
                </a:solidFill>
              </a:rPr>
            </a:br>
            <a:endParaRPr lang="fr-FR" sz="1300" dirty="0" smtClean="0">
              <a:solidFill>
                <a:schemeClr val="tx2"/>
              </a:solidFill>
            </a:endParaRPr>
          </a:p>
          <a:p>
            <a:endParaRPr lang="fr-FR" dirty="0"/>
          </a:p>
        </p:txBody>
      </p:sp>
      <p:pic>
        <p:nvPicPr>
          <p:cNvPr id="6" name="Picture 2" descr="http://r18.imgfast.net/users/1814/14/90/59/avatars/1267-5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71976" y="3789041"/>
            <a:ext cx="2088232" cy="2422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2616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67544" y="116632"/>
            <a:ext cx="8229600" cy="1143000"/>
          </a:xfrm>
        </p:spPr>
        <p:txBody>
          <a:bodyPr/>
          <a:lstStyle/>
          <a:p>
            <a:r>
              <a:rPr lang="fr-FR" dirty="0" smtClean="0">
                <a:solidFill>
                  <a:schemeClr val="tx2"/>
                </a:solidFill>
              </a:rPr>
              <a:t>Les Championnats des ES</a:t>
            </a:r>
            <a:endParaRPr lang="fr-FR" dirty="0">
              <a:solidFill>
                <a:schemeClr val="tx2"/>
              </a:solidFill>
            </a:endParaRPr>
          </a:p>
        </p:txBody>
      </p:sp>
      <p:sp>
        <p:nvSpPr>
          <p:cNvPr id="3" name="Espace réservé du contenu 2"/>
          <p:cNvSpPr>
            <a:spLocks noGrp="1"/>
          </p:cNvSpPr>
          <p:nvPr>
            <p:ph sz="half" idx="1"/>
          </p:nvPr>
        </p:nvSpPr>
        <p:spPr>
          <a:xfrm>
            <a:off x="457200" y="1268760"/>
            <a:ext cx="4038600" cy="5040560"/>
          </a:xfrm>
        </p:spPr>
        <p:txBody>
          <a:bodyPr>
            <a:normAutofit fontScale="32500" lnSpcReduction="20000"/>
          </a:bodyPr>
          <a:lstStyle/>
          <a:p>
            <a:pPr marL="0" indent="0">
              <a:buNone/>
            </a:pPr>
            <a:r>
              <a:rPr lang="fr-FR" sz="3700" b="1" i="1" u="sng" dirty="0">
                <a:solidFill>
                  <a:schemeClr val="tx2"/>
                </a:solidFill>
              </a:rPr>
              <a:t>Stef38 : Rhône-Alpes </a:t>
            </a:r>
            <a:r>
              <a:rPr lang="fr-FR" sz="3700" b="1" i="1" u="sng" dirty="0" err="1">
                <a:solidFill>
                  <a:schemeClr val="tx2"/>
                </a:solidFill>
              </a:rPr>
              <a:t>Div</a:t>
            </a:r>
            <a:r>
              <a:rPr lang="fr-FR" sz="3700" b="1" i="1" u="sng" dirty="0">
                <a:solidFill>
                  <a:schemeClr val="tx2"/>
                </a:solidFill>
              </a:rPr>
              <a:t> </a:t>
            </a:r>
            <a:r>
              <a:rPr lang="fr-FR" sz="3700" b="1" i="1" u="sng" dirty="0" smtClean="0">
                <a:solidFill>
                  <a:schemeClr val="tx2"/>
                </a:solidFill>
              </a:rPr>
              <a:t>1</a:t>
            </a:r>
          </a:p>
          <a:p>
            <a:pPr marL="0" indent="0">
              <a:buNone/>
            </a:pPr>
            <a:endParaRPr lang="fr-FR" sz="3700" dirty="0">
              <a:solidFill>
                <a:schemeClr val="tx2"/>
              </a:solidFill>
            </a:endParaRPr>
          </a:p>
          <a:p>
            <a:pPr marL="0" indent="0">
              <a:buNone/>
            </a:pPr>
            <a:r>
              <a:rPr lang="fr-FR" sz="3700" dirty="0">
                <a:solidFill>
                  <a:schemeClr val="tx2"/>
                </a:solidFill>
              </a:rPr>
              <a:t>Seulement 11 buts marqués, mais il a tout de </a:t>
            </a:r>
            <a:r>
              <a:rPr lang="fr-FR" sz="3700" dirty="0" err="1">
                <a:solidFill>
                  <a:schemeClr val="tx2"/>
                </a:solidFill>
              </a:rPr>
              <a:t>meme</a:t>
            </a:r>
            <a:r>
              <a:rPr lang="fr-FR" sz="3700" dirty="0">
                <a:solidFill>
                  <a:schemeClr val="tx2"/>
                </a:solidFill>
              </a:rPr>
              <a:t> la 2</a:t>
            </a:r>
            <a:r>
              <a:rPr lang="fr-FR" sz="3700" baseline="30000" dirty="0">
                <a:solidFill>
                  <a:schemeClr val="tx2"/>
                </a:solidFill>
              </a:rPr>
              <a:t>nde</a:t>
            </a:r>
            <a:r>
              <a:rPr lang="fr-FR" sz="3700" dirty="0">
                <a:solidFill>
                  <a:schemeClr val="tx2"/>
                </a:solidFill>
              </a:rPr>
              <a:t> attaque de son championnat.</a:t>
            </a:r>
          </a:p>
          <a:p>
            <a:pPr marL="0" indent="0">
              <a:buNone/>
            </a:pPr>
            <a:r>
              <a:rPr lang="fr-FR" sz="3700" dirty="0">
                <a:solidFill>
                  <a:schemeClr val="tx2"/>
                </a:solidFill>
              </a:rPr>
              <a:t>Du coup, dans ce championnat </a:t>
            </a:r>
            <a:r>
              <a:rPr lang="fr-FR" sz="3700" dirty="0" err="1">
                <a:solidFill>
                  <a:schemeClr val="tx2"/>
                </a:solidFill>
              </a:rPr>
              <a:t>tres</a:t>
            </a:r>
            <a:r>
              <a:rPr lang="fr-FR" sz="3700" dirty="0">
                <a:solidFill>
                  <a:schemeClr val="tx2"/>
                </a:solidFill>
              </a:rPr>
              <a:t> pauvre en buts (seulement 73 buts en 56 matchs), </a:t>
            </a:r>
            <a:r>
              <a:rPr lang="fr-FR" sz="3700" dirty="0" err="1">
                <a:solidFill>
                  <a:schemeClr val="tx2"/>
                </a:solidFill>
              </a:rPr>
              <a:t>stef</a:t>
            </a:r>
            <a:r>
              <a:rPr lang="fr-FR" sz="3700" dirty="0">
                <a:solidFill>
                  <a:schemeClr val="tx2"/>
                </a:solidFill>
              </a:rPr>
              <a:t> fini facilement champion a 2 journées de la fin.</a:t>
            </a:r>
          </a:p>
          <a:p>
            <a:pPr marL="0" indent="0">
              <a:buNone/>
            </a:pPr>
            <a:r>
              <a:rPr lang="fr-FR" sz="3700" dirty="0">
                <a:solidFill>
                  <a:schemeClr val="tx2"/>
                </a:solidFill>
              </a:rPr>
              <a:t>On le retrouvera en VFFA la saison prochaine !</a:t>
            </a:r>
          </a:p>
          <a:p>
            <a:pPr marL="0" indent="0">
              <a:buNone/>
            </a:pPr>
            <a:r>
              <a:rPr lang="fr-FR" sz="3700" dirty="0">
                <a:solidFill>
                  <a:schemeClr val="tx2"/>
                </a:solidFill>
              </a:rPr>
              <a:t> </a:t>
            </a:r>
          </a:p>
          <a:p>
            <a:pPr marL="0" indent="0">
              <a:buNone/>
            </a:pPr>
            <a:r>
              <a:rPr lang="fr-FR" sz="3700" b="1" i="1" u="sng" dirty="0" err="1">
                <a:solidFill>
                  <a:schemeClr val="tx2"/>
                </a:solidFill>
              </a:rPr>
              <a:t>Orlandok</a:t>
            </a:r>
            <a:r>
              <a:rPr lang="fr-FR" sz="3700" b="1" i="1" u="sng" dirty="0">
                <a:solidFill>
                  <a:schemeClr val="tx2"/>
                </a:solidFill>
              </a:rPr>
              <a:t> : Eire Div. </a:t>
            </a:r>
            <a:r>
              <a:rPr lang="fr-FR" sz="3700" b="1" i="1" u="sng" dirty="0" smtClean="0">
                <a:solidFill>
                  <a:schemeClr val="tx2"/>
                </a:solidFill>
              </a:rPr>
              <a:t>1</a:t>
            </a:r>
          </a:p>
          <a:p>
            <a:pPr marL="0" indent="0">
              <a:buNone/>
            </a:pPr>
            <a:endParaRPr lang="fr-FR" sz="3700" dirty="0">
              <a:solidFill>
                <a:schemeClr val="tx2"/>
              </a:solidFill>
            </a:endParaRPr>
          </a:p>
          <a:p>
            <a:pPr marL="0" indent="0">
              <a:buNone/>
            </a:pPr>
            <a:r>
              <a:rPr lang="fr-FR" sz="3700" dirty="0">
                <a:solidFill>
                  <a:schemeClr val="tx2"/>
                </a:solidFill>
              </a:rPr>
              <a:t>Il lui aura manqué 3 points, soit une petite victoire pour repartir avec le titre cette saison. 2</a:t>
            </a:r>
            <a:r>
              <a:rPr lang="fr-FR" sz="3700" baseline="30000" dirty="0">
                <a:solidFill>
                  <a:schemeClr val="tx2"/>
                </a:solidFill>
              </a:rPr>
              <a:t>e</a:t>
            </a:r>
            <a:r>
              <a:rPr lang="fr-FR" sz="3700" dirty="0">
                <a:solidFill>
                  <a:schemeClr val="tx2"/>
                </a:solidFill>
              </a:rPr>
              <a:t> attaque et meilleure défense, il a cumulé trop de matchs nuls (4 contre 1 pour son adversaire) pour aller chercher le titre. Ce n’est que partie remise pour la saison prochaine !</a:t>
            </a:r>
          </a:p>
          <a:p>
            <a:pPr marL="0" indent="0">
              <a:buNone/>
            </a:pPr>
            <a:r>
              <a:rPr lang="fr-FR" sz="3700" dirty="0">
                <a:solidFill>
                  <a:schemeClr val="tx2"/>
                </a:solidFill>
              </a:rPr>
              <a:t> </a:t>
            </a:r>
            <a:endParaRPr lang="fr-FR" sz="3700" b="1" i="1" u="sng" dirty="0">
              <a:solidFill>
                <a:schemeClr val="tx2"/>
              </a:solidFill>
            </a:endParaRPr>
          </a:p>
          <a:p>
            <a:pPr marL="0" indent="0">
              <a:buNone/>
            </a:pPr>
            <a:r>
              <a:rPr lang="fr-FR" sz="3700" b="1" i="1" u="sng" dirty="0" err="1">
                <a:solidFill>
                  <a:schemeClr val="tx2"/>
                </a:solidFill>
              </a:rPr>
              <a:t>Pierabou</a:t>
            </a:r>
            <a:r>
              <a:rPr lang="fr-FR" sz="3700" b="1" i="1" u="sng" dirty="0">
                <a:solidFill>
                  <a:schemeClr val="tx2"/>
                </a:solidFill>
              </a:rPr>
              <a:t> : </a:t>
            </a:r>
            <a:r>
              <a:rPr lang="fr-FR" sz="3700" b="1" i="1" u="sng" dirty="0" err="1">
                <a:solidFill>
                  <a:schemeClr val="tx2"/>
                </a:solidFill>
              </a:rPr>
              <a:t>Canarias</a:t>
            </a:r>
            <a:r>
              <a:rPr lang="fr-FR" sz="3700" b="1" i="1" u="sng" dirty="0">
                <a:solidFill>
                  <a:schemeClr val="tx2"/>
                </a:solidFill>
              </a:rPr>
              <a:t> Div. 1</a:t>
            </a:r>
          </a:p>
          <a:p>
            <a:pPr marL="0" indent="0">
              <a:buNone/>
            </a:pPr>
            <a:r>
              <a:rPr lang="fr-FR" sz="3700" dirty="0">
                <a:solidFill>
                  <a:schemeClr val="tx2"/>
                </a:solidFill>
              </a:rPr>
              <a:t> </a:t>
            </a:r>
          </a:p>
          <a:p>
            <a:pPr marL="0" indent="0">
              <a:buNone/>
            </a:pPr>
            <a:r>
              <a:rPr lang="fr-FR" sz="3700" dirty="0">
                <a:solidFill>
                  <a:schemeClr val="tx2"/>
                </a:solidFill>
              </a:rPr>
              <a:t>Meilleure attaque avec 57 buts (soit 2/3 des buts du Rhône-Alpes à lui seul) et meilleure défense avec 3 buts encaissés. Le championnat aura malgré tout été bien plus serré que ce qu’il laisse paraitre malgré les 4 points d’avances finaux. En effet, a 2 journée de la fin, </a:t>
            </a:r>
            <a:r>
              <a:rPr lang="fr-FR" sz="3700" dirty="0" err="1">
                <a:solidFill>
                  <a:schemeClr val="tx2"/>
                </a:solidFill>
              </a:rPr>
              <a:t>Nycko</a:t>
            </a:r>
            <a:r>
              <a:rPr lang="fr-FR" sz="3700" dirty="0">
                <a:solidFill>
                  <a:schemeClr val="tx2"/>
                </a:solidFill>
              </a:rPr>
              <a:t> était toujours en </a:t>
            </a:r>
            <a:r>
              <a:rPr lang="fr-FR" sz="3700" dirty="0" err="1">
                <a:solidFill>
                  <a:schemeClr val="tx2"/>
                </a:solidFill>
              </a:rPr>
              <a:t>tete</a:t>
            </a:r>
            <a:r>
              <a:rPr lang="fr-FR" sz="3700" dirty="0">
                <a:solidFill>
                  <a:schemeClr val="tx2"/>
                </a:solidFill>
              </a:rPr>
              <a:t> et ce depuis de nombreuses journées. Mais la victoire face a une équipe Bis (face à laquelle </a:t>
            </a:r>
            <a:r>
              <a:rPr lang="fr-FR" sz="3700" dirty="0" err="1">
                <a:solidFill>
                  <a:schemeClr val="tx2"/>
                </a:solidFill>
              </a:rPr>
              <a:t>nycko</a:t>
            </a:r>
            <a:r>
              <a:rPr lang="fr-FR" sz="3700" dirty="0">
                <a:solidFill>
                  <a:schemeClr val="tx2"/>
                </a:solidFill>
              </a:rPr>
              <a:t> avait chuté) cumulé à la victoire face a son adversaire au classement a permis a </a:t>
            </a:r>
            <a:r>
              <a:rPr lang="fr-FR" sz="3700" dirty="0" err="1">
                <a:solidFill>
                  <a:schemeClr val="tx2"/>
                </a:solidFill>
              </a:rPr>
              <a:t>Pierabou</a:t>
            </a:r>
            <a:r>
              <a:rPr lang="fr-FR" sz="3700" dirty="0">
                <a:solidFill>
                  <a:schemeClr val="tx2"/>
                </a:solidFill>
              </a:rPr>
              <a:t> d’aborder la </a:t>
            </a:r>
            <a:r>
              <a:rPr lang="fr-FR" sz="3700" dirty="0" err="1">
                <a:solidFill>
                  <a:schemeClr val="tx2"/>
                </a:solidFill>
              </a:rPr>
              <a:t>derniére</a:t>
            </a:r>
            <a:r>
              <a:rPr lang="fr-FR" sz="3700" dirty="0">
                <a:solidFill>
                  <a:schemeClr val="tx2"/>
                </a:solidFill>
              </a:rPr>
              <a:t> journée en position de force. Lors de la </a:t>
            </a:r>
            <a:r>
              <a:rPr lang="fr-FR" sz="3700" dirty="0" err="1">
                <a:solidFill>
                  <a:schemeClr val="tx2"/>
                </a:solidFill>
              </a:rPr>
              <a:t>derniére</a:t>
            </a:r>
            <a:r>
              <a:rPr lang="fr-FR" sz="3700" dirty="0">
                <a:solidFill>
                  <a:schemeClr val="tx2"/>
                </a:solidFill>
              </a:rPr>
              <a:t> journée, </a:t>
            </a:r>
            <a:r>
              <a:rPr lang="fr-FR" sz="3700" dirty="0" err="1">
                <a:solidFill>
                  <a:schemeClr val="tx2"/>
                </a:solidFill>
              </a:rPr>
              <a:t>Nycko</a:t>
            </a:r>
            <a:r>
              <a:rPr lang="fr-FR" sz="3700" dirty="0">
                <a:solidFill>
                  <a:schemeClr val="tx2"/>
                </a:solidFill>
              </a:rPr>
              <a:t> chuta et </a:t>
            </a:r>
            <a:r>
              <a:rPr lang="fr-FR" sz="3700" dirty="0" err="1">
                <a:solidFill>
                  <a:schemeClr val="tx2"/>
                </a:solidFill>
              </a:rPr>
              <a:t>Pierabou</a:t>
            </a:r>
            <a:r>
              <a:rPr lang="fr-FR" sz="3700" dirty="0">
                <a:solidFill>
                  <a:schemeClr val="tx2"/>
                </a:solidFill>
              </a:rPr>
              <a:t> l’emporta, confirmant les positions.</a:t>
            </a:r>
          </a:p>
          <a:p>
            <a:endParaRPr lang="fr-FR" dirty="0"/>
          </a:p>
        </p:txBody>
      </p:sp>
      <p:sp>
        <p:nvSpPr>
          <p:cNvPr id="4" name="Espace réservé du contenu 3"/>
          <p:cNvSpPr>
            <a:spLocks noGrp="1"/>
          </p:cNvSpPr>
          <p:nvPr>
            <p:ph sz="half" idx="2"/>
          </p:nvPr>
        </p:nvSpPr>
        <p:spPr>
          <a:xfrm>
            <a:off x="4648200" y="1124744"/>
            <a:ext cx="4038600" cy="5544616"/>
          </a:xfrm>
        </p:spPr>
        <p:txBody>
          <a:bodyPr>
            <a:normAutofit fontScale="32500" lnSpcReduction="20000"/>
          </a:bodyPr>
          <a:lstStyle/>
          <a:p>
            <a:pPr marL="0" indent="0">
              <a:buNone/>
            </a:pPr>
            <a:r>
              <a:rPr lang="fr-FR" sz="3700" b="1" i="1" u="sng" dirty="0">
                <a:solidFill>
                  <a:schemeClr val="tx2"/>
                </a:solidFill>
              </a:rPr>
              <a:t>Qn5 : Luxembourg Div. </a:t>
            </a:r>
            <a:r>
              <a:rPr lang="fr-FR" sz="3700" b="1" i="1" u="sng" dirty="0" smtClean="0">
                <a:solidFill>
                  <a:schemeClr val="tx2"/>
                </a:solidFill>
              </a:rPr>
              <a:t>3</a:t>
            </a:r>
          </a:p>
          <a:p>
            <a:pPr marL="0" indent="0">
              <a:buNone/>
            </a:pPr>
            <a:endParaRPr lang="fr-FR" sz="3700" dirty="0">
              <a:solidFill>
                <a:schemeClr val="tx2"/>
              </a:solidFill>
            </a:endParaRPr>
          </a:p>
          <a:p>
            <a:pPr marL="0" indent="0">
              <a:buNone/>
            </a:pPr>
            <a:r>
              <a:rPr lang="fr-FR" sz="3700" dirty="0">
                <a:solidFill>
                  <a:schemeClr val="tx2"/>
                </a:solidFill>
              </a:rPr>
              <a:t>Tranquille </a:t>
            </a:r>
            <a:r>
              <a:rPr lang="fr-FR" sz="3700" dirty="0" err="1">
                <a:solidFill>
                  <a:schemeClr val="tx2"/>
                </a:solidFill>
              </a:rPr>
              <a:t>mimille</a:t>
            </a:r>
            <a:r>
              <a:rPr lang="fr-FR" sz="3700" dirty="0">
                <a:solidFill>
                  <a:schemeClr val="tx2"/>
                </a:solidFill>
              </a:rPr>
              <a:t>. Qn5 a disputé son match a l’image des ES : un </a:t>
            </a:r>
            <a:r>
              <a:rPr lang="fr-FR" sz="3700" dirty="0" err="1">
                <a:solidFill>
                  <a:schemeClr val="tx2"/>
                </a:solidFill>
              </a:rPr>
              <a:t>ptit</a:t>
            </a:r>
            <a:r>
              <a:rPr lang="fr-FR" sz="3700" dirty="0">
                <a:solidFill>
                  <a:schemeClr val="tx2"/>
                </a:solidFill>
              </a:rPr>
              <a:t> verre avant le match, un </a:t>
            </a:r>
            <a:r>
              <a:rPr lang="fr-FR" sz="3700" dirty="0" err="1">
                <a:solidFill>
                  <a:schemeClr val="tx2"/>
                </a:solidFill>
              </a:rPr>
              <a:t>ptit</a:t>
            </a:r>
            <a:r>
              <a:rPr lang="fr-FR" sz="3700" dirty="0">
                <a:solidFill>
                  <a:schemeClr val="tx2"/>
                </a:solidFill>
              </a:rPr>
              <a:t> verre a la mi-temps et une grosse murge a la fin pour fêter la victoire…</a:t>
            </a:r>
          </a:p>
          <a:p>
            <a:pPr marL="0" indent="0">
              <a:buNone/>
            </a:pPr>
            <a:r>
              <a:rPr lang="fr-FR" sz="3700" dirty="0">
                <a:solidFill>
                  <a:schemeClr val="tx2"/>
                </a:solidFill>
              </a:rPr>
              <a:t>Cela ne lui a pas </a:t>
            </a:r>
            <a:r>
              <a:rPr lang="fr-FR" sz="3700" dirty="0" err="1">
                <a:solidFill>
                  <a:schemeClr val="tx2"/>
                </a:solidFill>
              </a:rPr>
              <a:t>empéché</a:t>
            </a:r>
            <a:r>
              <a:rPr lang="fr-FR" sz="3700" dirty="0">
                <a:solidFill>
                  <a:schemeClr val="tx2"/>
                </a:solidFill>
              </a:rPr>
              <a:t> de planter a 114 reprises, laissant ses adversaires se faire plaisir a seulement 2 reprises. Et pourtant, il ne fini qu’avec 3 points d’avance et 13 victoires sur 14 matchs, un petit match nul, vient </a:t>
            </a:r>
            <a:r>
              <a:rPr lang="fr-FR" sz="3700" dirty="0" err="1">
                <a:solidFill>
                  <a:schemeClr val="tx2"/>
                </a:solidFill>
              </a:rPr>
              <a:t>gacher</a:t>
            </a:r>
            <a:r>
              <a:rPr lang="fr-FR" sz="3700" dirty="0">
                <a:solidFill>
                  <a:schemeClr val="tx2"/>
                </a:solidFill>
              </a:rPr>
              <a:t> ce beau bilan.</a:t>
            </a:r>
          </a:p>
          <a:p>
            <a:pPr marL="0" indent="0">
              <a:buNone/>
            </a:pPr>
            <a:r>
              <a:rPr lang="fr-FR" sz="3700" dirty="0">
                <a:solidFill>
                  <a:schemeClr val="tx2"/>
                </a:solidFill>
              </a:rPr>
              <a:t>Gageons que la saison prochaine risque d’</a:t>
            </a:r>
            <a:r>
              <a:rPr lang="fr-FR" sz="3700" dirty="0" err="1">
                <a:solidFill>
                  <a:schemeClr val="tx2"/>
                </a:solidFill>
              </a:rPr>
              <a:t>étre</a:t>
            </a:r>
            <a:r>
              <a:rPr lang="fr-FR" sz="3700" dirty="0">
                <a:solidFill>
                  <a:schemeClr val="tx2"/>
                </a:solidFill>
              </a:rPr>
              <a:t> </a:t>
            </a:r>
            <a:r>
              <a:rPr lang="fr-FR" sz="3700" dirty="0" err="1">
                <a:solidFill>
                  <a:schemeClr val="tx2"/>
                </a:solidFill>
              </a:rPr>
              <a:t>légérement</a:t>
            </a:r>
            <a:r>
              <a:rPr lang="fr-FR" sz="3700" dirty="0">
                <a:solidFill>
                  <a:schemeClr val="tx2"/>
                </a:solidFill>
              </a:rPr>
              <a:t> plus compliqué.</a:t>
            </a:r>
          </a:p>
          <a:p>
            <a:pPr marL="0" indent="0">
              <a:buNone/>
            </a:pPr>
            <a:r>
              <a:rPr lang="fr-FR" sz="3700" dirty="0">
                <a:solidFill>
                  <a:schemeClr val="tx2"/>
                </a:solidFill>
              </a:rPr>
              <a:t> </a:t>
            </a:r>
            <a:endParaRPr lang="fr-FR" sz="3700" b="1" i="1" u="sng" dirty="0">
              <a:solidFill>
                <a:schemeClr val="tx2"/>
              </a:solidFill>
            </a:endParaRPr>
          </a:p>
          <a:p>
            <a:pPr marL="0" indent="0">
              <a:buNone/>
            </a:pPr>
            <a:r>
              <a:rPr lang="fr-FR" sz="3700" b="1" i="1" u="sng" dirty="0" err="1">
                <a:solidFill>
                  <a:schemeClr val="tx2"/>
                </a:solidFill>
              </a:rPr>
              <a:t>Auld</a:t>
            </a:r>
            <a:r>
              <a:rPr lang="fr-FR" sz="3700" b="1" i="1" u="sng" dirty="0">
                <a:solidFill>
                  <a:schemeClr val="tx2"/>
                </a:solidFill>
              </a:rPr>
              <a:t> : Scotland Div. </a:t>
            </a:r>
            <a:r>
              <a:rPr lang="fr-FR" sz="3700" b="1" i="1" u="sng" dirty="0" smtClean="0">
                <a:solidFill>
                  <a:schemeClr val="tx2"/>
                </a:solidFill>
              </a:rPr>
              <a:t>1</a:t>
            </a:r>
          </a:p>
          <a:p>
            <a:pPr marL="0" indent="0">
              <a:buNone/>
            </a:pPr>
            <a:endParaRPr lang="fr-FR" sz="3700" dirty="0">
              <a:solidFill>
                <a:schemeClr val="tx2"/>
              </a:solidFill>
            </a:endParaRPr>
          </a:p>
          <a:p>
            <a:pPr marL="0" indent="0">
              <a:buNone/>
            </a:pPr>
            <a:r>
              <a:rPr lang="fr-FR" sz="3700" dirty="0">
                <a:solidFill>
                  <a:schemeClr val="tx2"/>
                </a:solidFill>
              </a:rPr>
              <a:t>Une place dans le ventre mou du classement, 3</a:t>
            </a:r>
            <a:r>
              <a:rPr lang="fr-FR" sz="3700" baseline="30000" dirty="0">
                <a:solidFill>
                  <a:schemeClr val="tx2"/>
                </a:solidFill>
              </a:rPr>
              <a:t>e</a:t>
            </a:r>
            <a:r>
              <a:rPr lang="fr-FR" sz="3700" dirty="0">
                <a:solidFill>
                  <a:schemeClr val="tx2"/>
                </a:solidFill>
              </a:rPr>
              <a:t> attaque et 4</a:t>
            </a:r>
            <a:r>
              <a:rPr lang="fr-FR" sz="3700" baseline="30000" dirty="0">
                <a:solidFill>
                  <a:schemeClr val="tx2"/>
                </a:solidFill>
              </a:rPr>
              <a:t>e</a:t>
            </a:r>
            <a:r>
              <a:rPr lang="fr-FR" sz="3700" dirty="0">
                <a:solidFill>
                  <a:schemeClr val="tx2"/>
                </a:solidFill>
              </a:rPr>
              <a:t> défense, sa 4</a:t>
            </a:r>
            <a:r>
              <a:rPr lang="fr-FR" sz="3700" baseline="30000" dirty="0">
                <a:solidFill>
                  <a:schemeClr val="tx2"/>
                </a:solidFill>
              </a:rPr>
              <a:t>e</a:t>
            </a:r>
            <a:r>
              <a:rPr lang="fr-FR" sz="3700" dirty="0">
                <a:solidFill>
                  <a:schemeClr val="tx2"/>
                </a:solidFill>
              </a:rPr>
              <a:t> place semble logique.</a:t>
            </a:r>
          </a:p>
          <a:p>
            <a:pPr marL="0" indent="0">
              <a:buNone/>
            </a:pPr>
            <a:r>
              <a:rPr lang="fr-FR" sz="3700" dirty="0">
                <a:solidFill>
                  <a:schemeClr val="tx2"/>
                </a:solidFill>
              </a:rPr>
              <a:t>Le classement (8 points de retard sur le 1</a:t>
            </a:r>
            <a:r>
              <a:rPr lang="fr-FR" sz="3700" baseline="30000" dirty="0">
                <a:solidFill>
                  <a:schemeClr val="tx2"/>
                </a:solidFill>
              </a:rPr>
              <a:t>er</a:t>
            </a:r>
            <a:r>
              <a:rPr lang="fr-FR" sz="3700" dirty="0">
                <a:solidFill>
                  <a:schemeClr val="tx2"/>
                </a:solidFill>
              </a:rPr>
              <a:t>) ne laisse pas refléter qu’il eut pu se battre pour le titre malgré des résultats satisfaisant face aux leaders.</a:t>
            </a:r>
          </a:p>
          <a:p>
            <a:pPr marL="0" indent="0">
              <a:buNone/>
            </a:pPr>
            <a:r>
              <a:rPr lang="fr-FR" sz="3700" dirty="0">
                <a:solidFill>
                  <a:schemeClr val="tx2"/>
                </a:solidFill>
              </a:rPr>
              <a:t>Le maintien n’a pas non plus été un </a:t>
            </a:r>
            <a:r>
              <a:rPr lang="fr-FR" sz="3700" dirty="0" err="1">
                <a:solidFill>
                  <a:schemeClr val="tx2"/>
                </a:solidFill>
              </a:rPr>
              <a:t>probléme</a:t>
            </a:r>
            <a:r>
              <a:rPr lang="fr-FR" sz="3700" dirty="0">
                <a:solidFill>
                  <a:schemeClr val="tx2"/>
                </a:solidFill>
              </a:rPr>
              <a:t> puisque H comme on l’appel chez nous, a fini avec 17 points d’avance. Un recrutement ou des changements tactiques pour pouvoir jouer le titre la saison prochaine ?</a:t>
            </a:r>
          </a:p>
          <a:p>
            <a:pPr marL="0" indent="0">
              <a:buNone/>
            </a:pPr>
            <a:r>
              <a:rPr lang="fr-FR" sz="3700" dirty="0">
                <a:solidFill>
                  <a:schemeClr val="tx2"/>
                </a:solidFill>
              </a:rPr>
              <a:t> </a:t>
            </a:r>
          </a:p>
          <a:p>
            <a:pPr marL="0" indent="0">
              <a:buNone/>
            </a:pPr>
            <a:r>
              <a:rPr lang="en-US" sz="3700" b="1" i="1" u="sng" dirty="0" err="1">
                <a:solidFill>
                  <a:schemeClr val="tx2"/>
                </a:solidFill>
              </a:rPr>
              <a:t>Tomystoms</a:t>
            </a:r>
            <a:r>
              <a:rPr lang="en-US" sz="3700" b="1" i="1" u="sng" dirty="0">
                <a:solidFill>
                  <a:schemeClr val="tx2"/>
                </a:solidFill>
              </a:rPr>
              <a:t> : Outside France League Div. </a:t>
            </a:r>
            <a:r>
              <a:rPr lang="en-US" sz="3700" b="1" i="1" u="sng" dirty="0" smtClean="0">
                <a:solidFill>
                  <a:schemeClr val="tx2"/>
                </a:solidFill>
              </a:rPr>
              <a:t>1</a:t>
            </a:r>
          </a:p>
          <a:p>
            <a:pPr marL="0" indent="0">
              <a:buNone/>
            </a:pPr>
            <a:endParaRPr lang="fr-FR" sz="3700" dirty="0">
              <a:solidFill>
                <a:schemeClr val="tx2"/>
              </a:solidFill>
            </a:endParaRPr>
          </a:p>
          <a:p>
            <a:pPr marL="0" indent="0">
              <a:buNone/>
            </a:pPr>
            <a:r>
              <a:rPr lang="fr-FR" sz="3700" dirty="0">
                <a:solidFill>
                  <a:schemeClr val="tx2"/>
                </a:solidFill>
              </a:rPr>
              <a:t>Il n’a pas trouvé les solutions tactiques et fini a une piètre 6e place. </a:t>
            </a:r>
            <a:r>
              <a:rPr lang="fr-FR" sz="3700" dirty="0" err="1">
                <a:solidFill>
                  <a:schemeClr val="tx2"/>
                </a:solidFill>
              </a:rPr>
              <a:t>Meme</a:t>
            </a:r>
            <a:r>
              <a:rPr lang="fr-FR" sz="3700" dirty="0">
                <a:solidFill>
                  <a:schemeClr val="tx2"/>
                </a:solidFill>
              </a:rPr>
              <a:t> si le maintien a facilement été acquis, le titre, objectif d’un effectif énorme, semblait difficile a obtenir.</a:t>
            </a:r>
          </a:p>
          <a:p>
            <a:pPr marL="0" indent="0">
              <a:buNone/>
            </a:pPr>
            <a:r>
              <a:rPr lang="fr-FR" sz="3700" dirty="0" err="1">
                <a:solidFill>
                  <a:schemeClr val="tx2"/>
                </a:solidFill>
              </a:rPr>
              <a:t>Tomy</a:t>
            </a:r>
            <a:r>
              <a:rPr lang="fr-FR" sz="3700" dirty="0">
                <a:solidFill>
                  <a:schemeClr val="tx2"/>
                </a:solidFill>
              </a:rPr>
              <a:t> ne sera pas des </a:t>
            </a:r>
            <a:r>
              <a:rPr lang="fr-FR" sz="3700" dirty="0" err="1">
                <a:solidFill>
                  <a:schemeClr val="tx2"/>
                </a:solidFill>
              </a:rPr>
              <a:t>notres</a:t>
            </a:r>
            <a:r>
              <a:rPr lang="fr-FR" sz="3700" dirty="0">
                <a:solidFill>
                  <a:schemeClr val="tx2"/>
                </a:solidFill>
              </a:rPr>
              <a:t> la saison prochaine, espérons qu’il reprenne le jeu avec une plus grosse équipe encore dans quelques saisons.</a:t>
            </a:r>
          </a:p>
          <a:p>
            <a:pPr marL="0" indent="0">
              <a:buNone/>
            </a:pPr>
            <a:endParaRPr lang="fr-FR" dirty="0"/>
          </a:p>
        </p:txBody>
      </p:sp>
    </p:spTree>
    <p:extLst>
      <p:ext uri="{BB962C8B-B14F-4D97-AF65-F5344CB8AC3E}">
        <p14:creationId xmlns:p14="http://schemas.microsoft.com/office/powerpoint/2010/main" val="1419045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67544" y="116632"/>
            <a:ext cx="8229600" cy="1143000"/>
          </a:xfrm>
        </p:spPr>
        <p:txBody>
          <a:bodyPr/>
          <a:lstStyle/>
          <a:p>
            <a:r>
              <a:rPr lang="fr-FR" dirty="0" smtClean="0">
                <a:solidFill>
                  <a:schemeClr val="tx2"/>
                </a:solidFill>
              </a:rPr>
              <a:t>Les Championnats des ES</a:t>
            </a:r>
            <a:endParaRPr lang="fr-FR" dirty="0"/>
          </a:p>
        </p:txBody>
      </p:sp>
      <p:sp>
        <p:nvSpPr>
          <p:cNvPr id="3" name="Espace réservé du contenu 2"/>
          <p:cNvSpPr>
            <a:spLocks noGrp="1"/>
          </p:cNvSpPr>
          <p:nvPr>
            <p:ph sz="half" idx="1"/>
          </p:nvPr>
        </p:nvSpPr>
        <p:spPr>
          <a:xfrm>
            <a:off x="457200" y="1196752"/>
            <a:ext cx="4038600" cy="5400600"/>
          </a:xfrm>
        </p:spPr>
        <p:txBody>
          <a:bodyPr>
            <a:normAutofit fontScale="32500" lnSpcReduction="20000"/>
          </a:bodyPr>
          <a:lstStyle/>
          <a:p>
            <a:pPr marL="0" indent="0">
              <a:buNone/>
            </a:pPr>
            <a:r>
              <a:rPr lang="fr-FR" sz="3700" b="1" i="1" u="sng" dirty="0" err="1">
                <a:solidFill>
                  <a:schemeClr val="tx2"/>
                </a:solidFill>
              </a:rPr>
              <a:t>Saxopoil</a:t>
            </a:r>
            <a:r>
              <a:rPr lang="fr-FR" sz="3700" b="1" i="1" u="sng" dirty="0">
                <a:solidFill>
                  <a:schemeClr val="tx2"/>
                </a:solidFill>
              </a:rPr>
              <a:t> : Ligue Sud-Est Div. </a:t>
            </a:r>
            <a:r>
              <a:rPr lang="fr-FR" sz="3700" b="1" i="1" u="sng" dirty="0" smtClean="0">
                <a:solidFill>
                  <a:schemeClr val="tx2"/>
                </a:solidFill>
              </a:rPr>
              <a:t>2</a:t>
            </a:r>
          </a:p>
          <a:p>
            <a:pPr marL="0" indent="0">
              <a:buNone/>
            </a:pPr>
            <a:endParaRPr lang="fr-FR" sz="3700" dirty="0">
              <a:solidFill>
                <a:schemeClr val="tx2"/>
              </a:solidFill>
            </a:endParaRPr>
          </a:p>
          <a:p>
            <a:pPr marL="0" indent="0">
              <a:buNone/>
            </a:pPr>
            <a:r>
              <a:rPr lang="fr-FR" sz="3700" dirty="0">
                <a:solidFill>
                  <a:schemeClr val="tx2"/>
                </a:solidFill>
              </a:rPr>
              <a:t>Pas de montée cette saison pour saxo qui finit 2</a:t>
            </a:r>
            <a:r>
              <a:rPr lang="fr-FR" sz="3700" baseline="30000" dirty="0">
                <a:solidFill>
                  <a:schemeClr val="tx2"/>
                </a:solidFill>
              </a:rPr>
              <a:t>nd</a:t>
            </a:r>
            <a:r>
              <a:rPr lang="fr-FR" sz="3700" dirty="0">
                <a:solidFill>
                  <a:schemeClr val="tx2"/>
                </a:solidFill>
              </a:rPr>
              <a:t> de sa division à 4 points du leader dans un championnat décimé.</a:t>
            </a:r>
          </a:p>
          <a:p>
            <a:pPr marL="0" indent="0">
              <a:buNone/>
            </a:pPr>
            <a:r>
              <a:rPr lang="fr-FR" sz="3700" dirty="0">
                <a:solidFill>
                  <a:schemeClr val="tx2"/>
                </a:solidFill>
              </a:rPr>
              <a:t>En effet, seuls 5 équipes étaient encore présentes en cette </a:t>
            </a:r>
            <a:r>
              <a:rPr lang="fr-FR" sz="3700" dirty="0" err="1">
                <a:solidFill>
                  <a:schemeClr val="tx2"/>
                </a:solidFill>
              </a:rPr>
              <a:t>derniére</a:t>
            </a:r>
            <a:r>
              <a:rPr lang="fr-FR" sz="3700" dirty="0">
                <a:solidFill>
                  <a:schemeClr val="tx2"/>
                </a:solidFill>
              </a:rPr>
              <a:t> journée de la saison.</a:t>
            </a:r>
          </a:p>
          <a:p>
            <a:pPr marL="0" indent="0">
              <a:buNone/>
            </a:pPr>
            <a:r>
              <a:rPr lang="fr-FR" sz="3700" dirty="0">
                <a:solidFill>
                  <a:schemeClr val="tx2"/>
                </a:solidFill>
              </a:rPr>
              <a:t>Le leader semblait intouchable, car avec 0 défaites et seulement 2 matchs nuls, il a inscrit 15 buts de plus que notre tatane.</a:t>
            </a:r>
          </a:p>
          <a:p>
            <a:pPr marL="0" indent="0">
              <a:buNone/>
            </a:pPr>
            <a:r>
              <a:rPr lang="fr-FR" sz="3700" dirty="0">
                <a:solidFill>
                  <a:schemeClr val="tx2"/>
                </a:solidFill>
              </a:rPr>
              <a:t>Un peu de renfort la saison prochaine et le titre semble tendre les bras a Saxo.</a:t>
            </a:r>
          </a:p>
          <a:p>
            <a:pPr marL="0" indent="0">
              <a:buNone/>
            </a:pPr>
            <a:endParaRPr lang="fr-FR" sz="3700" dirty="0">
              <a:solidFill>
                <a:schemeClr val="tx2"/>
              </a:solidFill>
            </a:endParaRPr>
          </a:p>
          <a:p>
            <a:pPr marL="0" indent="0">
              <a:buNone/>
            </a:pPr>
            <a:r>
              <a:rPr lang="fr-FR" sz="3700" b="1" i="1" u="sng" dirty="0" err="1">
                <a:solidFill>
                  <a:schemeClr val="tx2"/>
                </a:solidFill>
              </a:rPr>
              <a:t>Ryoke</a:t>
            </a:r>
            <a:r>
              <a:rPr lang="fr-FR" sz="3700" b="1" i="1" u="sng" dirty="0">
                <a:solidFill>
                  <a:schemeClr val="tx2"/>
                </a:solidFill>
              </a:rPr>
              <a:t> : Ligue Sud-Ouest </a:t>
            </a:r>
            <a:r>
              <a:rPr lang="fr-FR" sz="3700" b="1" i="1" u="sng" dirty="0" smtClean="0">
                <a:solidFill>
                  <a:schemeClr val="tx2"/>
                </a:solidFill>
              </a:rPr>
              <a:t>Div.2</a:t>
            </a:r>
          </a:p>
          <a:p>
            <a:pPr marL="0" indent="0">
              <a:buNone/>
            </a:pPr>
            <a:endParaRPr lang="fr-FR" sz="3700" dirty="0">
              <a:solidFill>
                <a:schemeClr val="tx2"/>
              </a:solidFill>
            </a:endParaRPr>
          </a:p>
          <a:p>
            <a:pPr marL="0" indent="0">
              <a:buNone/>
            </a:pPr>
            <a:r>
              <a:rPr lang="fr-FR" sz="3700" dirty="0">
                <a:solidFill>
                  <a:schemeClr val="tx2"/>
                </a:solidFill>
              </a:rPr>
              <a:t>RAS pour les Castrais qui n’ont rien eu a jouer dans leur championnat.</a:t>
            </a:r>
          </a:p>
          <a:p>
            <a:pPr marL="0" indent="0">
              <a:buNone/>
            </a:pPr>
            <a:r>
              <a:rPr lang="fr-FR" sz="3700" dirty="0">
                <a:solidFill>
                  <a:schemeClr val="tx2"/>
                </a:solidFill>
              </a:rPr>
              <a:t>4</a:t>
            </a:r>
            <a:r>
              <a:rPr lang="fr-FR" sz="3700" baseline="30000" dirty="0">
                <a:solidFill>
                  <a:schemeClr val="tx2"/>
                </a:solidFill>
              </a:rPr>
              <a:t>e</a:t>
            </a:r>
            <a:r>
              <a:rPr lang="fr-FR" sz="3700" dirty="0">
                <a:solidFill>
                  <a:schemeClr val="tx2"/>
                </a:solidFill>
              </a:rPr>
              <a:t> avec 10 points de retard sur le 1</a:t>
            </a:r>
            <a:r>
              <a:rPr lang="fr-FR" sz="3700" baseline="30000" dirty="0">
                <a:solidFill>
                  <a:schemeClr val="tx2"/>
                </a:solidFill>
              </a:rPr>
              <a:t>er</a:t>
            </a:r>
            <a:r>
              <a:rPr lang="fr-FR" sz="3700" dirty="0">
                <a:solidFill>
                  <a:schemeClr val="tx2"/>
                </a:solidFill>
              </a:rPr>
              <a:t> et 16 sur le 7</a:t>
            </a:r>
            <a:r>
              <a:rPr lang="fr-FR" sz="3700" baseline="30000" dirty="0">
                <a:solidFill>
                  <a:schemeClr val="tx2"/>
                </a:solidFill>
              </a:rPr>
              <a:t>e</a:t>
            </a:r>
            <a:r>
              <a:rPr lang="fr-FR" sz="3700" dirty="0">
                <a:solidFill>
                  <a:schemeClr val="tx2"/>
                </a:solidFill>
              </a:rPr>
              <a:t> (seul relégable de la division), il a passé un championnat tranquille</a:t>
            </a:r>
            <a:r>
              <a:rPr lang="fr-FR" sz="3700" dirty="0" smtClean="0">
                <a:solidFill>
                  <a:schemeClr val="tx2"/>
                </a:solidFill>
              </a:rPr>
              <a:t>.</a:t>
            </a:r>
          </a:p>
          <a:p>
            <a:pPr marL="0" indent="0">
              <a:buNone/>
            </a:pPr>
            <a:endParaRPr lang="fr-FR" sz="3700" dirty="0">
              <a:solidFill>
                <a:schemeClr val="tx2"/>
              </a:solidFill>
            </a:endParaRPr>
          </a:p>
          <a:p>
            <a:pPr marL="0" indent="0">
              <a:buNone/>
            </a:pPr>
            <a:r>
              <a:rPr lang="fr-FR" sz="3700" b="1" i="1" u="sng" dirty="0">
                <a:solidFill>
                  <a:schemeClr val="tx2"/>
                </a:solidFill>
              </a:rPr>
              <a:t>Torino : Lorraine </a:t>
            </a:r>
            <a:r>
              <a:rPr lang="fr-FR" sz="3700" b="1" i="1" u="sng" dirty="0" smtClean="0">
                <a:solidFill>
                  <a:schemeClr val="tx2"/>
                </a:solidFill>
              </a:rPr>
              <a:t>D.4</a:t>
            </a:r>
          </a:p>
          <a:p>
            <a:pPr marL="0" indent="0">
              <a:buNone/>
            </a:pPr>
            <a:endParaRPr lang="fr-FR" sz="3700" dirty="0">
              <a:solidFill>
                <a:schemeClr val="tx2"/>
              </a:solidFill>
            </a:endParaRPr>
          </a:p>
          <a:p>
            <a:pPr marL="0" indent="0">
              <a:buNone/>
            </a:pPr>
            <a:r>
              <a:rPr lang="fr-FR" sz="3700" dirty="0">
                <a:solidFill>
                  <a:schemeClr val="tx2"/>
                </a:solidFill>
              </a:rPr>
              <a:t>Une défaite de trop ! Torino termine à la 2</a:t>
            </a:r>
            <a:r>
              <a:rPr lang="fr-FR" sz="3700" baseline="30000" dirty="0">
                <a:solidFill>
                  <a:schemeClr val="tx2"/>
                </a:solidFill>
              </a:rPr>
              <a:t>e</a:t>
            </a:r>
            <a:r>
              <a:rPr lang="fr-FR" sz="3700" dirty="0">
                <a:solidFill>
                  <a:schemeClr val="tx2"/>
                </a:solidFill>
              </a:rPr>
              <a:t> place de son groupe, avec 3 points de retard, mais également 5 buts. Il ne manquait pas grand-chose pour atteindre la 3</a:t>
            </a:r>
            <a:r>
              <a:rPr lang="fr-FR" sz="3700" baseline="30000" dirty="0">
                <a:solidFill>
                  <a:schemeClr val="tx2"/>
                </a:solidFill>
              </a:rPr>
              <a:t>e</a:t>
            </a:r>
            <a:r>
              <a:rPr lang="fr-FR" sz="3700" dirty="0">
                <a:solidFill>
                  <a:schemeClr val="tx2"/>
                </a:solidFill>
              </a:rPr>
              <a:t> division, ce n’est certainement que partie remise pour la saison prochaine.</a:t>
            </a:r>
          </a:p>
          <a:p>
            <a:pPr marL="0" indent="0">
              <a:buNone/>
            </a:pPr>
            <a:endParaRPr lang="fr-FR" sz="3700" dirty="0">
              <a:solidFill>
                <a:schemeClr val="tx2"/>
              </a:solidFill>
            </a:endParaRPr>
          </a:p>
          <a:p>
            <a:pPr marL="0" indent="0">
              <a:buNone/>
            </a:pPr>
            <a:r>
              <a:rPr lang="fr-FR" sz="3700" b="1" i="1" u="sng" dirty="0" err="1">
                <a:solidFill>
                  <a:schemeClr val="tx2"/>
                </a:solidFill>
              </a:rPr>
              <a:t>Amaguiz</a:t>
            </a:r>
            <a:r>
              <a:rPr lang="fr-FR" sz="3700" b="1" i="1" u="sng" dirty="0">
                <a:solidFill>
                  <a:schemeClr val="tx2"/>
                </a:solidFill>
              </a:rPr>
              <a:t> : </a:t>
            </a:r>
            <a:r>
              <a:rPr lang="fr-FR" sz="3700" b="1" i="1" u="sng" dirty="0" err="1">
                <a:solidFill>
                  <a:schemeClr val="tx2"/>
                </a:solidFill>
              </a:rPr>
              <a:t>Northern</a:t>
            </a:r>
            <a:r>
              <a:rPr lang="fr-FR" sz="3700" b="1" i="1" u="sng" dirty="0">
                <a:solidFill>
                  <a:schemeClr val="tx2"/>
                </a:solidFill>
              </a:rPr>
              <a:t> </a:t>
            </a:r>
            <a:r>
              <a:rPr lang="fr-FR" sz="3700" b="1" i="1" u="sng" dirty="0" smtClean="0">
                <a:solidFill>
                  <a:schemeClr val="tx2"/>
                </a:solidFill>
              </a:rPr>
              <a:t>D.3</a:t>
            </a:r>
          </a:p>
          <a:p>
            <a:pPr marL="0" indent="0">
              <a:buNone/>
            </a:pPr>
            <a:endParaRPr lang="fr-FR" sz="3700" dirty="0">
              <a:solidFill>
                <a:schemeClr val="tx2"/>
              </a:solidFill>
            </a:endParaRPr>
          </a:p>
          <a:p>
            <a:pPr marL="0" indent="0">
              <a:buNone/>
            </a:pPr>
            <a:r>
              <a:rPr lang="fr-FR" sz="3700" dirty="0">
                <a:solidFill>
                  <a:schemeClr val="tx2"/>
                </a:solidFill>
              </a:rPr>
              <a:t>Pas inscrit cette saison, il se battra des la saison prochaine pour accéder a la 2</a:t>
            </a:r>
            <a:r>
              <a:rPr lang="fr-FR" sz="3700" baseline="30000" dirty="0">
                <a:solidFill>
                  <a:schemeClr val="tx2"/>
                </a:solidFill>
              </a:rPr>
              <a:t>e</a:t>
            </a:r>
            <a:r>
              <a:rPr lang="fr-FR" sz="3700" dirty="0">
                <a:solidFill>
                  <a:schemeClr val="tx2"/>
                </a:solidFill>
              </a:rPr>
              <a:t> division de ce championnat d’Angleterre.</a:t>
            </a:r>
          </a:p>
          <a:p>
            <a:pPr marL="0" indent="0">
              <a:buNone/>
            </a:pPr>
            <a:endParaRPr lang="fr-FR" dirty="0"/>
          </a:p>
        </p:txBody>
      </p:sp>
      <p:sp>
        <p:nvSpPr>
          <p:cNvPr id="4" name="Espace réservé du contenu 3"/>
          <p:cNvSpPr>
            <a:spLocks noGrp="1"/>
          </p:cNvSpPr>
          <p:nvPr>
            <p:ph sz="half" idx="2"/>
          </p:nvPr>
        </p:nvSpPr>
        <p:spPr>
          <a:xfrm>
            <a:off x="4648200" y="1268760"/>
            <a:ext cx="4038600" cy="5040560"/>
          </a:xfrm>
        </p:spPr>
        <p:txBody>
          <a:bodyPr>
            <a:normAutofit fontScale="32500" lnSpcReduction="20000"/>
          </a:bodyPr>
          <a:lstStyle/>
          <a:p>
            <a:pPr marL="0" indent="0">
              <a:buNone/>
            </a:pPr>
            <a:r>
              <a:rPr lang="en-US" sz="3700" b="1" i="1" u="sng" dirty="0">
                <a:solidFill>
                  <a:schemeClr val="tx2"/>
                </a:solidFill>
              </a:rPr>
              <a:t>The Dark Chips : </a:t>
            </a:r>
            <a:r>
              <a:rPr lang="en-US" sz="3700" b="1" i="1" u="sng" dirty="0" err="1">
                <a:solidFill>
                  <a:schemeClr val="tx2"/>
                </a:solidFill>
              </a:rPr>
              <a:t>Bruxelles</a:t>
            </a:r>
            <a:r>
              <a:rPr lang="en-US" sz="3700" b="1" i="1" u="sng" dirty="0">
                <a:solidFill>
                  <a:schemeClr val="tx2"/>
                </a:solidFill>
              </a:rPr>
              <a:t> Div. </a:t>
            </a:r>
            <a:r>
              <a:rPr lang="en-US" sz="3700" b="1" i="1" u="sng" dirty="0" smtClean="0">
                <a:solidFill>
                  <a:schemeClr val="tx2"/>
                </a:solidFill>
              </a:rPr>
              <a:t>1</a:t>
            </a:r>
          </a:p>
          <a:p>
            <a:pPr marL="0" indent="0">
              <a:buNone/>
            </a:pPr>
            <a:endParaRPr lang="fr-FR" sz="3700" dirty="0">
              <a:solidFill>
                <a:schemeClr val="tx2"/>
              </a:solidFill>
            </a:endParaRPr>
          </a:p>
          <a:p>
            <a:pPr marL="0" indent="0">
              <a:buNone/>
            </a:pPr>
            <a:r>
              <a:rPr lang="fr-FR" sz="3700" dirty="0">
                <a:solidFill>
                  <a:schemeClr val="tx2"/>
                </a:solidFill>
              </a:rPr>
              <a:t>Malgré un finish correct (2 victoires et 1 match nul sur les 4 derniers matchs), le coté sombre de la chips fini à une 7</a:t>
            </a:r>
            <a:r>
              <a:rPr lang="fr-FR" sz="3700" baseline="30000" dirty="0">
                <a:solidFill>
                  <a:schemeClr val="tx2"/>
                </a:solidFill>
              </a:rPr>
              <a:t>e</a:t>
            </a:r>
            <a:r>
              <a:rPr lang="fr-FR" sz="3700" dirty="0">
                <a:solidFill>
                  <a:schemeClr val="tx2"/>
                </a:solidFill>
              </a:rPr>
              <a:t> place (sur 7) synonyme de relégation.</a:t>
            </a:r>
          </a:p>
          <a:p>
            <a:pPr marL="0" indent="0">
              <a:buNone/>
            </a:pPr>
            <a:r>
              <a:rPr lang="fr-FR" sz="3700" dirty="0">
                <a:solidFill>
                  <a:schemeClr val="tx2"/>
                </a:solidFill>
              </a:rPr>
              <a:t>Un long chemin de croix qui se fini par une défaite, </a:t>
            </a:r>
            <a:r>
              <a:rPr lang="fr-FR" sz="3700" dirty="0" smtClean="0">
                <a:solidFill>
                  <a:schemeClr val="tx2"/>
                </a:solidFill>
              </a:rPr>
              <a:t>mais les </a:t>
            </a:r>
            <a:r>
              <a:rPr lang="fr-FR" sz="3700" dirty="0">
                <a:solidFill>
                  <a:schemeClr val="tx2"/>
                </a:solidFill>
              </a:rPr>
              <a:t>carottes étaient cramés depuis plusieurs journées car malgré une série de 5 défaites d’affilées pour l’un et 4 matchs sans victoire pour l’autre (dont 3 défaites), ses concurrents directs pour le maintien terminent avec 4 et 5 points d’avance. </a:t>
            </a:r>
          </a:p>
          <a:p>
            <a:pPr marL="0" indent="0">
              <a:buNone/>
            </a:pPr>
            <a:r>
              <a:rPr lang="fr-FR" sz="3700" dirty="0">
                <a:solidFill>
                  <a:schemeClr val="tx2"/>
                </a:solidFill>
              </a:rPr>
              <a:t>La saison prochaine sera sans aucun doute plus croquante pour la chips noire.</a:t>
            </a:r>
          </a:p>
          <a:p>
            <a:pPr marL="0" indent="0">
              <a:buNone/>
            </a:pPr>
            <a:r>
              <a:rPr lang="fr-FR" sz="3700" dirty="0">
                <a:solidFill>
                  <a:schemeClr val="tx2"/>
                </a:solidFill>
              </a:rPr>
              <a:t> </a:t>
            </a:r>
          </a:p>
          <a:p>
            <a:pPr marL="0" indent="0">
              <a:buNone/>
            </a:pPr>
            <a:r>
              <a:rPr lang="fr-FR" sz="3700" b="1" i="1" u="sng" dirty="0">
                <a:solidFill>
                  <a:schemeClr val="tx2"/>
                </a:solidFill>
              </a:rPr>
              <a:t>Z3elito : Luxembourg Div. </a:t>
            </a:r>
            <a:r>
              <a:rPr lang="fr-FR" sz="3700" b="1" i="1" u="sng" dirty="0" smtClean="0">
                <a:solidFill>
                  <a:schemeClr val="tx2"/>
                </a:solidFill>
              </a:rPr>
              <a:t>1</a:t>
            </a:r>
          </a:p>
          <a:p>
            <a:pPr marL="0" indent="0">
              <a:buNone/>
            </a:pPr>
            <a:endParaRPr lang="fr-FR" sz="3700" dirty="0">
              <a:solidFill>
                <a:schemeClr val="tx2"/>
              </a:solidFill>
            </a:endParaRPr>
          </a:p>
          <a:p>
            <a:pPr marL="0" indent="0">
              <a:buNone/>
            </a:pPr>
            <a:r>
              <a:rPr lang="fr-FR" sz="3700" dirty="0">
                <a:solidFill>
                  <a:schemeClr val="tx2"/>
                </a:solidFill>
              </a:rPr>
              <a:t>Il attend avec impatience le retour de son compère Qn5 en D1. En attendant, il a obtenu le maintien assez tranquillement avec 8 points d’avance sur le 7</a:t>
            </a:r>
            <a:r>
              <a:rPr lang="fr-FR" sz="3700" baseline="30000" dirty="0">
                <a:solidFill>
                  <a:schemeClr val="tx2"/>
                </a:solidFill>
              </a:rPr>
              <a:t>e</a:t>
            </a:r>
            <a:r>
              <a:rPr lang="fr-FR" sz="3700" dirty="0">
                <a:solidFill>
                  <a:schemeClr val="tx2"/>
                </a:solidFill>
              </a:rPr>
              <a:t>. Le titre semble toutefois hors de portée.</a:t>
            </a:r>
          </a:p>
          <a:p>
            <a:pPr marL="0" indent="0">
              <a:buNone/>
            </a:pPr>
            <a:r>
              <a:rPr lang="fr-FR" sz="3700" dirty="0">
                <a:solidFill>
                  <a:schemeClr val="tx2"/>
                </a:solidFill>
              </a:rPr>
              <a:t>Quelques recrues et un peu de patience lui permettront de jouer le titre dans quelques saisons.</a:t>
            </a:r>
          </a:p>
          <a:p>
            <a:pPr marL="0" indent="0">
              <a:buNone/>
            </a:pPr>
            <a:r>
              <a:rPr lang="fr-FR" sz="3700" b="1" i="1" u="sng" dirty="0">
                <a:solidFill>
                  <a:schemeClr val="tx2"/>
                </a:solidFill>
              </a:rPr>
              <a:t> </a:t>
            </a:r>
          </a:p>
          <a:p>
            <a:pPr marL="0" indent="0">
              <a:buNone/>
            </a:pPr>
            <a:r>
              <a:rPr lang="fr-FR" sz="3700" b="1" i="1" u="sng" dirty="0">
                <a:solidFill>
                  <a:schemeClr val="tx2"/>
                </a:solidFill>
              </a:rPr>
              <a:t> </a:t>
            </a:r>
            <a:r>
              <a:rPr lang="fr-FR" sz="3700" b="1" i="1" u="sng" dirty="0" err="1">
                <a:solidFill>
                  <a:schemeClr val="tx2"/>
                </a:solidFill>
              </a:rPr>
              <a:t>Gollum</a:t>
            </a:r>
            <a:r>
              <a:rPr lang="fr-FR" sz="3700" b="1" i="1" u="sng" dirty="0">
                <a:solidFill>
                  <a:schemeClr val="tx2"/>
                </a:solidFill>
              </a:rPr>
              <a:t> : Ligue Sud D. </a:t>
            </a:r>
            <a:r>
              <a:rPr lang="fr-FR" sz="3700" b="1" i="1" u="sng" dirty="0" smtClean="0">
                <a:solidFill>
                  <a:schemeClr val="tx2"/>
                </a:solidFill>
              </a:rPr>
              <a:t>2</a:t>
            </a:r>
          </a:p>
          <a:p>
            <a:pPr marL="0" indent="0">
              <a:buNone/>
            </a:pPr>
            <a:endParaRPr lang="fr-FR" sz="3700" dirty="0">
              <a:solidFill>
                <a:schemeClr val="tx2"/>
              </a:solidFill>
            </a:endParaRPr>
          </a:p>
          <a:p>
            <a:pPr marL="0" indent="0">
              <a:buNone/>
            </a:pPr>
            <a:r>
              <a:rPr lang="fr-FR" sz="3700" dirty="0">
                <a:solidFill>
                  <a:schemeClr val="tx2"/>
                </a:solidFill>
              </a:rPr>
              <a:t>Il se bat avec ses armes. Pas en danger de relégation, puisqu’il est largement au-dessus des équipes derrières lui, avec 8 points d’avance sur le 5</a:t>
            </a:r>
            <a:r>
              <a:rPr lang="fr-FR" sz="3700" baseline="30000" dirty="0">
                <a:solidFill>
                  <a:schemeClr val="tx2"/>
                </a:solidFill>
              </a:rPr>
              <a:t>e</a:t>
            </a:r>
            <a:r>
              <a:rPr lang="fr-FR" sz="3700" dirty="0">
                <a:solidFill>
                  <a:schemeClr val="tx2"/>
                </a:solidFill>
              </a:rPr>
              <a:t>. Il semble toutefois compliqué de jouer la montée.</a:t>
            </a:r>
          </a:p>
          <a:p>
            <a:pPr marL="0" indent="0">
              <a:buNone/>
            </a:pPr>
            <a:r>
              <a:rPr lang="fr-FR" sz="3700" dirty="0">
                <a:solidFill>
                  <a:schemeClr val="tx2"/>
                </a:solidFill>
              </a:rPr>
              <a:t>Pour bientôt peut </a:t>
            </a:r>
            <a:r>
              <a:rPr lang="fr-FR" sz="3700" dirty="0" err="1">
                <a:solidFill>
                  <a:schemeClr val="tx2"/>
                </a:solidFill>
              </a:rPr>
              <a:t>etre</a:t>
            </a:r>
            <a:r>
              <a:rPr lang="fr-FR" sz="3700" dirty="0">
                <a:solidFill>
                  <a:schemeClr val="tx2"/>
                </a:solidFill>
              </a:rPr>
              <a:t> si les recrutements sont a la hauteur ?</a:t>
            </a:r>
          </a:p>
          <a:p>
            <a:endParaRPr lang="fr-FR" dirty="0"/>
          </a:p>
        </p:txBody>
      </p:sp>
    </p:spTree>
    <p:extLst>
      <p:ext uri="{BB962C8B-B14F-4D97-AF65-F5344CB8AC3E}">
        <p14:creationId xmlns:p14="http://schemas.microsoft.com/office/powerpoint/2010/main" val="2736635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8229600" cy="1143000"/>
          </a:xfrm>
        </p:spPr>
        <p:txBody>
          <a:bodyPr>
            <a:normAutofit fontScale="90000"/>
          </a:bodyPr>
          <a:lstStyle/>
          <a:p>
            <a:r>
              <a:rPr lang="fr-FR" dirty="0" smtClean="0">
                <a:solidFill>
                  <a:schemeClr val="tx2"/>
                </a:solidFill>
              </a:rPr>
              <a:t>L’interview :</a:t>
            </a:r>
            <a:br>
              <a:rPr lang="fr-FR" dirty="0" smtClean="0">
                <a:solidFill>
                  <a:schemeClr val="tx2"/>
                </a:solidFill>
              </a:rPr>
            </a:br>
            <a:r>
              <a:rPr lang="fr-FR" sz="2700" dirty="0">
                <a:solidFill>
                  <a:schemeClr val="tx2"/>
                </a:solidFill>
              </a:rPr>
              <a:t/>
            </a:r>
            <a:br>
              <a:rPr lang="fr-FR" sz="2700" dirty="0">
                <a:solidFill>
                  <a:schemeClr val="tx2"/>
                </a:solidFill>
              </a:rPr>
            </a:br>
            <a:r>
              <a:rPr lang="fr-FR" sz="2700" b="1" dirty="0" smtClean="0">
                <a:solidFill>
                  <a:schemeClr val="tx2"/>
                </a:solidFill>
              </a:rPr>
              <a:t>2</a:t>
            </a:r>
            <a:r>
              <a:rPr lang="fr-FR" sz="2700" b="1" baseline="30000" dirty="0" smtClean="0">
                <a:solidFill>
                  <a:schemeClr val="tx2"/>
                </a:solidFill>
              </a:rPr>
              <a:t>ème</a:t>
            </a:r>
            <a:r>
              <a:rPr lang="fr-FR" sz="2700" b="1" dirty="0" smtClean="0">
                <a:solidFill>
                  <a:schemeClr val="tx2"/>
                </a:solidFill>
              </a:rPr>
              <a:t> interview de la semaine pour </a:t>
            </a:r>
            <a:r>
              <a:rPr lang="fr-FR" sz="2700" b="1" dirty="0" err="1" smtClean="0">
                <a:solidFill>
                  <a:schemeClr val="tx2"/>
                </a:solidFill>
              </a:rPr>
              <a:t>stef</a:t>
            </a:r>
            <a:r>
              <a:rPr lang="fr-FR" sz="2700" b="1" dirty="0" smtClean="0">
                <a:solidFill>
                  <a:schemeClr val="tx2"/>
                </a:solidFill>
              </a:rPr>
              <a:t> cette semaine, il c’est rendu chez son président :</a:t>
            </a:r>
            <a:endParaRPr lang="fr-FR" sz="2700" b="1" dirty="0">
              <a:solidFill>
                <a:schemeClr val="tx2"/>
              </a:solidFill>
            </a:endParaRPr>
          </a:p>
        </p:txBody>
      </p:sp>
      <p:sp>
        <p:nvSpPr>
          <p:cNvPr id="3" name="Espace réservé du contenu 2"/>
          <p:cNvSpPr>
            <a:spLocks noGrp="1"/>
          </p:cNvSpPr>
          <p:nvPr>
            <p:ph sz="half" idx="1"/>
          </p:nvPr>
        </p:nvSpPr>
        <p:spPr>
          <a:xfrm>
            <a:off x="467544" y="1700808"/>
            <a:ext cx="4038600" cy="4925144"/>
          </a:xfrm>
        </p:spPr>
        <p:txBody>
          <a:bodyPr>
            <a:normAutofit fontScale="40000" lnSpcReduction="20000"/>
          </a:bodyPr>
          <a:lstStyle/>
          <a:p>
            <a:pPr marL="0" indent="0">
              <a:buNone/>
            </a:pPr>
            <a:r>
              <a:rPr lang="fr-FR" i="1" dirty="0">
                <a:solidFill>
                  <a:schemeClr val="tx2"/>
                </a:solidFill>
              </a:rPr>
              <a:t>D’où sors-tu ce nom à coucher dehors </a:t>
            </a:r>
            <a:r>
              <a:rPr lang="fr-FR" i="1" dirty="0" smtClean="0">
                <a:solidFill>
                  <a:schemeClr val="tx2"/>
                </a:solidFill>
              </a:rPr>
              <a:t>?</a:t>
            </a:r>
          </a:p>
          <a:p>
            <a:pPr marL="0" indent="0">
              <a:buNone/>
            </a:pPr>
            <a:endParaRPr lang="fr-FR" i="1" dirty="0">
              <a:solidFill>
                <a:schemeClr val="tx2"/>
              </a:solidFill>
            </a:endParaRPr>
          </a:p>
          <a:p>
            <a:pPr marL="0" indent="0">
              <a:buNone/>
            </a:pPr>
            <a:r>
              <a:rPr lang="fr-FR" b="1" dirty="0">
                <a:solidFill>
                  <a:schemeClr val="tx2"/>
                </a:solidFill>
              </a:rPr>
              <a:t>Eh bien tout simplement du début de mon prénom : Pierrick, mélangé à un surnom que me donnait une ex : </a:t>
            </a:r>
            <a:r>
              <a:rPr lang="fr-FR" b="1" dirty="0" err="1">
                <a:solidFill>
                  <a:schemeClr val="tx2"/>
                </a:solidFill>
              </a:rPr>
              <a:t>abou</a:t>
            </a:r>
            <a:r>
              <a:rPr lang="fr-FR" b="1" dirty="0">
                <a:solidFill>
                  <a:schemeClr val="tx2"/>
                </a:solidFill>
              </a:rPr>
              <a:t>. A l’époque sur un autre jeu (</a:t>
            </a:r>
            <a:r>
              <a:rPr lang="fr-FR" b="1" dirty="0" err="1">
                <a:solidFill>
                  <a:schemeClr val="tx2"/>
                </a:solidFill>
              </a:rPr>
              <a:t>ogame</a:t>
            </a:r>
            <a:r>
              <a:rPr lang="fr-FR" b="1" dirty="0">
                <a:solidFill>
                  <a:schemeClr val="tx2"/>
                </a:solidFill>
              </a:rPr>
              <a:t> pour ne pas le citer) j’ai pris ce pseudo, et je l’ai conservé en arrivant sur VF.</a:t>
            </a:r>
          </a:p>
          <a:p>
            <a:pPr marL="0" indent="0">
              <a:buNone/>
            </a:pPr>
            <a:r>
              <a:rPr lang="fr-FR" dirty="0"/>
              <a:t> </a:t>
            </a:r>
          </a:p>
          <a:p>
            <a:pPr marL="0" indent="0">
              <a:buNone/>
            </a:pPr>
            <a:r>
              <a:rPr lang="fr-FR" i="1" dirty="0">
                <a:solidFill>
                  <a:schemeClr val="tx2"/>
                </a:solidFill>
              </a:rPr>
              <a:t>Pourrais-tu nous présenter ton entente </a:t>
            </a:r>
            <a:r>
              <a:rPr lang="fr-FR" i="1" dirty="0" smtClean="0">
                <a:solidFill>
                  <a:schemeClr val="tx2"/>
                </a:solidFill>
              </a:rPr>
              <a:t>?</a:t>
            </a:r>
          </a:p>
          <a:p>
            <a:pPr marL="0" indent="0">
              <a:buNone/>
            </a:pPr>
            <a:endParaRPr lang="fr-FR" dirty="0"/>
          </a:p>
          <a:p>
            <a:pPr marL="0" indent="0">
              <a:buNone/>
            </a:pPr>
            <a:r>
              <a:rPr lang="fr-FR" b="1" dirty="0">
                <a:solidFill>
                  <a:schemeClr val="tx2"/>
                </a:solidFill>
              </a:rPr>
              <a:t>Comme tout le monde le sais ici, ce sont donc le </a:t>
            </a:r>
            <a:r>
              <a:rPr lang="fr-FR" b="1" dirty="0" err="1">
                <a:solidFill>
                  <a:schemeClr val="tx2"/>
                </a:solidFill>
              </a:rPr>
              <a:t>Tatan</a:t>
            </a:r>
            <a:r>
              <a:rPr lang="fr-FR" b="1" dirty="0">
                <a:solidFill>
                  <a:schemeClr val="tx2"/>
                </a:solidFill>
              </a:rPr>
              <a:t>[es] Football Club, anciennement nommée les Entraineurs Séniors. C’est le mélange d’ancien ES avec de nouveaux membres motivés.</a:t>
            </a:r>
          </a:p>
          <a:p>
            <a:pPr marL="0" indent="0">
              <a:buNone/>
            </a:pPr>
            <a:r>
              <a:rPr lang="fr-FR" dirty="0"/>
              <a:t> </a:t>
            </a:r>
          </a:p>
          <a:p>
            <a:pPr marL="0" indent="0">
              <a:buNone/>
            </a:pPr>
            <a:r>
              <a:rPr lang="fr-FR" i="1" dirty="0">
                <a:solidFill>
                  <a:schemeClr val="tx2"/>
                </a:solidFill>
              </a:rPr>
              <a:t>Tu es partit chez les BV et revient chez les </a:t>
            </a:r>
            <a:r>
              <a:rPr lang="fr-FR" i="1" dirty="0" err="1">
                <a:solidFill>
                  <a:schemeClr val="tx2"/>
                </a:solidFill>
              </a:rPr>
              <a:t>tatan</a:t>
            </a:r>
            <a:r>
              <a:rPr lang="fr-FR" i="1" dirty="0">
                <a:solidFill>
                  <a:schemeClr val="tx2"/>
                </a:solidFill>
              </a:rPr>
              <a:t>[ES] pour en prendre les reines, quelles ont été les motivations de ce retour </a:t>
            </a:r>
            <a:r>
              <a:rPr lang="fr-FR" i="1" dirty="0" smtClean="0">
                <a:solidFill>
                  <a:schemeClr val="tx2"/>
                </a:solidFill>
              </a:rPr>
              <a:t>?</a:t>
            </a:r>
          </a:p>
          <a:p>
            <a:pPr marL="0" indent="0">
              <a:buNone/>
            </a:pPr>
            <a:endParaRPr lang="fr-FR" dirty="0"/>
          </a:p>
          <a:p>
            <a:pPr marL="0" indent="0">
              <a:buNone/>
            </a:pPr>
            <a:r>
              <a:rPr lang="fr-FR" b="1" dirty="0">
                <a:solidFill>
                  <a:schemeClr val="tx2"/>
                </a:solidFill>
              </a:rPr>
              <a:t>Je n’arrivais tout simplement pas a me sentir chez moi chez les BV. Bien que se soit une excellente entente, avec de très bon joueurs et des personnes super sympa. Mais également les mauvais côtés d’une entente composée </a:t>
            </a:r>
            <a:r>
              <a:rPr lang="fr-FR" b="1" dirty="0" smtClean="0">
                <a:solidFill>
                  <a:schemeClr val="tx2"/>
                </a:solidFill>
              </a:rPr>
              <a:t>de </a:t>
            </a:r>
            <a:r>
              <a:rPr lang="fr-FR" b="1" dirty="0">
                <a:solidFill>
                  <a:schemeClr val="tx2"/>
                </a:solidFill>
              </a:rPr>
              <a:t>100 membres</a:t>
            </a:r>
            <a:r>
              <a:rPr lang="fr-FR" b="1" dirty="0" smtClean="0">
                <a:solidFill>
                  <a:schemeClr val="tx2"/>
                </a:solidFill>
              </a:rPr>
              <a:t>.</a:t>
            </a:r>
          </a:p>
          <a:p>
            <a:pPr marL="0" indent="0">
              <a:buNone/>
            </a:pPr>
            <a:endParaRPr lang="fr-FR" b="1" dirty="0">
              <a:solidFill>
                <a:schemeClr val="tx2"/>
              </a:solidFill>
            </a:endParaRPr>
          </a:p>
          <a:p>
            <a:pPr marL="0" indent="0">
              <a:buNone/>
            </a:pPr>
            <a:r>
              <a:rPr lang="fr-FR" i="1" dirty="0" smtClean="0">
                <a:solidFill>
                  <a:schemeClr val="tx2"/>
                </a:solidFill>
              </a:rPr>
              <a:t>Quelles sont les ambitions des </a:t>
            </a:r>
            <a:r>
              <a:rPr lang="fr-FR" i="1" dirty="0" err="1" smtClean="0">
                <a:solidFill>
                  <a:schemeClr val="tx2"/>
                </a:solidFill>
              </a:rPr>
              <a:t>tatan</a:t>
            </a:r>
            <a:r>
              <a:rPr lang="fr-FR" i="1" dirty="0" smtClean="0">
                <a:solidFill>
                  <a:schemeClr val="tx2"/>
                </a:solidFill>
              </a:rPr>
              <a:t>[ES] à court et moyen terme ?</a:t>
            </a:r>
          </a:p>
          <a:p>
            <a:pPr marL="0" indent="0">
              <a:buNone/>
            </a:pPr>
            <a:endParaRPr lang="fr-FR" dirty="0" smtClean="0"/>
          </a:p>
          <a:p>
            <a:pPr marL="0" indent="0">
              <a:buNone/>
            </a:pPr>
            <a:r>
              <a:rPr lang="fr-FR" b="1" dirty="0" smtClean="0">
                <a:solidFill>
                  <a:schemeClr val="tx2"/>
                </a:solidFill>
              </a:rPr>
              <a:t>Nous ne nous sommes pas vraiment fixer d’objectifs, mais j’en ai personnellement pour l’entente. L’objectif pour moi c’est de recruter quelques membres correspondant à l’état d’esprit </a:t>
            </a:r>
            <a:r>
              <a:rPr lang="fr-FR" b="1" dirty="0" err="1" smtClean="0">
                <a:solidFill>
                  <a:schemeClr val="tx2"/>
                </a:solidFill>
              </a:rPr>
              <a:t>Tatan</a:t>
            </a:r>
            <a:r>
              <a:rPr lang="fr-FR" b="1" dirty="0" smtClean="0">
                <a:solidFill>
                  <a:schemeClr val="tx2"/>
                </a:solidFill>
              </a:rPr>
              <a:t>[ES] afin de créer une ambiance et une émulation sur le forum et plus généralement dans l’entente. Je sais que nous avons des membres de qualité et que sur ce point nous n’en manquerons pas, il ne nous reste plus qu’a faire </a:t>
            </a:r>
            <a:r>
              <a:rPr lang="fr-FR" b="1" dirty="0" err="1" smtClean="0">
                <a:solidFill>
                  <a:schemeClr val="tx2"/>
                </a:solidFill>
              </a:rPr>
              <a:t>vrivre</a:t>
            </a:r>
            <a:r>
              <a:rPr lang="fr-FR" b="1" dirty="0" smtClean="0">
                <a:solidFill>
                  <a:schemeClr val="tx2"/>
                </a:solidFill>
              </a:rPr>
              <a:t> le forum comme a la bonne époque. Et la aussi, nous sommes sur la bonne voie.</a:t>
            </a:r>
          </a:p>
          <a:p>
            <a:pPr marL="0" indent="0">
              <a:buNone/>
            </a:pPr>
            <a:endParaRPr lang="fr-FR" b="1" dirty="0">
              <a:solidFill>
                <a:schemeClr val="tx2"/>
              </a:solidFill>
            </a:endParaRPr>
          </a:p>
        </p:txBody>
      </p:sp>
      <p:sp>
        <p:nvSpPr>
          <p:cNvPr id="4" name="Espace réservé du contenu 3"/>
          <p:cNvSpPr>
            <a:spLocks noGrp="1"/>
          </p:cNvSpPr>
          <p:nvPr>
            <p:ph sz="half" idx="2"/>
          </p:nvPr>
        </p:nvSpPr>
        <p:spPr>
          <a:xfrm>
            <a:off x="4644008" y="1700808"/>
            <a:ext cx="4038600" cy="4709120"/>
          </a:xfrm>
        </p:spPr>
        <p:txBody>
          <a:bodyPr>
            <a:normAutofit fontScale="40000" lnSpcReduction="20000"/>
          </a:bodyPr>
          <a:lstStyle/>
          <a:p>
            <a:pPr marL="0" indent="0">
              <a:buNone/>
            </a:pPr>
            <a:r>
              <a:rPr lang="fr-FR" i="1" dirty="0" smtClean="0">
                <a:solidFill>
                  <a:schemeClr val="tx2"/>
                </a:solidFill>
              </a:rPr>
              <a:t>Espère tu qu’en relançant l’entente, certains anciens ES reviennent à tes côtés ?</a:t>
            </a:r>
          </a:p>
          <a:p>
            <a:pPr marL="0" indent="0">
              <a:buNone/>
            </a:pPr>
            <a:endParaRPr lang="fr-FR" dirty="0" smtClean="0"/>
          </a:p>
          <a:p>
            <a:pPr marL="0" indent="0">
              <a:buNone/>
            </a:pPr>
            <a:r>
              <a:rPr lang="fr-FR" b="1" dirty="0" smtClean="0">
                <a:solidFill>
                  <a:schemeClr val="tx2"/>
                </a:solidFill>
              </a:rPr>
              <a:t>Bien sûr, c’est en partie l’objectif : remonter un groupe qui attire du monde, et les premières personnes qu’on devra attirer, ce sont les anciens membres ES qui y sont restés attachés. </a:t>
            </a:r>
            <a:r>
              <a:rPr lang="fr-FR" b="1" dirty="0" err="1" smtClean="0">
                <a:solidFill>
                  <a:schemeClr val="tx2"/>
                </a:solidFill>
              </a:rPr>
              <a:t>Jéjé</a:t>
            </a:r>
            <a:r>
              <a:rPr lang="fr-FR" b="1" dirty="0" smtClean="0">
                <a:solidFill>
                  <a:schemeClr val="tx2"/>
                </a:solidFill>
              </a:rPr>
              <a:t> vient pas exemple de nous rejoindre, j’espère qu’il sera l’élément déclencheur pour voir fleurir les candidatures des anciens ES sur notre forum la saison prochaine.</a:t>
            </a:r>
          </a:p>
          <a:p>
            <a:pPr marL="0" indent="0">
              <a:buNone/>
            </a:pPr>
            <a:r>
              <a:rPr lang="fr-FR" dirty="0" smtClean="0"/>
              <a:t> </a:t>
            </a:r>
          </a:p>
          <a:p>
            <a:pPr marL="0" indent="0">
              <a:buNone/>
            </a:pPr>
            <a:r>
              <a:rPr lang="fr-FR" i="1" dirty="0" smtClean="0">
                <a:solidFill>
                  <a:schemeClr val="tx2"/>
                </a:solidFill>
              </a:rPr>
              <a:t>Un dernier petit message du président pour finir :</a:t>
            </a:r>
          </a:p>
          <a:p>
            <a:pPr marL="0" indent="0">
              <a:buNone/>
            </a:pPr>
            <a:endParaRPr lang="fr-FR" dirty="0" smtClean="0"/>
          </a:p>
          <a:p>
            <a:pPr marL="0" indent="0">
              <a:buNone/>
            </a:pPr>
            <a:r>
              <a:rPr lang="fr-FR" b="1" dirty="0" smtClean="0">
                <a:solidFill>
                  <a:schemeClr val="tx2"/>
                </a:solidFill>
              </a:rPr>
              <a:t>J’espère que l’on va réussir a motiver tout le monde pour faire un petit tour sur le forum de temps à autres et qu’on continue de s’amuser tous ensemble pour de nombreuses saisons encore !</a:t>
            </a:r>
          </a:p>
          <a:p>
            <a:pPr marL="0" indent="0">
              <a:buNone/>
            </a:pPr>
            <a:endParaRPr lang="fr-FR" dirty="0" smtClean="0"/>
          </a:p>
          <a:p>
            <a:pPr marL="0" indent="0">
              <a:buNone/>
            </a:pPr>
            <a:r>
              <a:rPr lang="fr-FR" i="1" dirty="0" smtClean="0">
                <a:solidFill>
                  <a:schemeClr val="tx2"/>
                </a:solidFill>
              </a:rPr>
              <a:t>Merci </a:t>
            </a:r>
            <a:r>
              <a:rPr lang="fr-FR" i="1" dirty="0" err="1" smtClean="0">
                <a:solidFill>
                  <a:schemeClr val="tx2"/>
                </a:solidFill>
              </a:rPr>
              <a:t>pierabou</a:t>
            </a:r>
            <a:r>
              <a:rPr lang="fr-FR" i="1" dirty="0" smtClean="0">
                <a:solidFill>
                  <a:schemeClr val="tx2"/>
                </a:solidFill>
              </a:rPr>
              <a:t> de nous avoir accordé cette interview et bonne chance pour cette nouvelle aventure </a:t>
            </a:r>
            <a:r>
              <a:rPr lang="fr-FR" i="1" dirty="0" err="1" smtClean="0">
                <a:solidFill>
                  <a:schemeClr val="tx2"/>
                </a:solidFill>
              </a:rPr>
              <a:t>tatanesque</a:t>
            </a:r>
            <a:r>
              <a:rPr lang="fr-FR" i="1" dirty="0">
                <a:solidFill>
                  <a:schemeClr val="tx2"/>
                </a:solidFill>
              </a:rPr>
              <a:t>.</a:t>
            </a:r>
            <a:r>
              <a:rPr lang="fr-FR" dirty="0" smtClean="0">
                <a:solidFill>
                  <a:schemeClr val="tx2"/>
                </a:solidFill>
              </a:rPr>
              <a:t/>
            </a:r>
            <a:br>
              <a:rPr lang="fr-FR" dirty="0" smtClean="0">
                <a:solidFill>
                  <a:schemeClr val="tx2"/>
                </a:solidFill>
              </a:rPr>
            </a:br>
            <a:endParaRPr lang="fr-FR" dirty="0" smtClean="0">
              <a:solidFill>
                <a:schemeClr val="tx2"/>
              </a:solidFill>
            </a:endParaRPr>
          </a:p>
          <a:p>
            <a:pPr marL="0" indent="0">
              <a:buNone/>
            </a:pPr>
            <a:endParaRPr lang="fr-FR" dirty="0" smtClean="0"/>
          </a:p>
          <a:p>
            <a:pPr marL="0" indent="0">
              <a:buNone/>
            </a:pPr>
            <a:endParaRPr lang="fr-FR" dirty="0"/>
          </a:p>
        </p:txBody>
      </p:sp>
      <p:pic>
        <p:nvPicPr>
          <p:cNvPr id="5122" name="Picture 2" descr="http://www.smileys-gratuits.com/smiley-foot/football-13.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9645871">
            <a:off x="1134911" y="172925"/>
            <a:ext cx="810757" cy="57606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www.smileys-gratuits.com/smiley-foot/football-13.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2114753">
            <a:off x="6968163" y="172926"/>
            <a:ext cx="810757" cy="576064"/>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http://personnages-disney.com/Images/Images%20personnages/Abu.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056" y="4410074"/>
            <a:ext cx="2943225" cy="2447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0400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844371" y="4725144"/>
            <a:ext cx="7128792" cy="566738"/>
          </a:xfrm>
        </p:spPr>
        <p:txBody>
          <a:bodyPr>
            <a:noAutofit/>
          </a:bodyPr>
          <a:lstStyle/>
          <a:p>
            <a:pPr algn="ctr"/>
            <a:r>
              <a:rPr lang="fr-FR" sz="1600" dirty="0" smtClean="0">
                <a:solidFill>
                  <a:srgbClr val="FFC000"/>
                </a:solidFill>
              </a:rPr>
              <a:t>Je vous remercie pour l’intérêt porté à cette édition.</a:t>
            </a:r>
            <a:endParaRPr lang="fr-FR" sz="1600" dirty="0">
              <a:solidFill>
                <a:srgbClr val="FFC000"/>
              </a:solidFill>
            </a:endParaRPr>
          </a:p>
        </p:txBody>
      </p:sp>
      <p:sp>
        <p:nvSpPr>
          <p:cNvPr id="4" name="Espace réservé du texte 3"/>
          <p:cNvSpPr>
            <a:spLocks noGrp="1"/>
          </p:cNvSpPr>
          <p:nvPr>
            <p:ph type="body" sz="half" idx="2"/>
          </p:nvPr>
        </p:nvSpPr>
        <p:spPr>
          <a:xfrm>
            <a:off x="755576" y="5301208"/>
            <a:ext cx="7920880" cy="804862"/>
          </a:xfrm>
        </p:spPr>
        <p:txBody>
          <a:bodyPr>
            <a:noAutofit/>
          </a:bodyPr>
          <a:lstStyle/>
          <a:p>
            <a:pPr algn="ctr"/>
            <a:r>
              <a:rPr lang="fr-FR" sz="2800" dirty="0" smtClean="0">
                <a:solidFill>
                  <a:srgbClr val="FFC000"/>
                </a:solidFill>
              </a:rPr>
              <a:t>Nous vous souhaitons une excellente saison 55 !</a:t>
            </a:r>
          </a:p>
          <a:p>
            <a:pPr algn="ctr"/>
            <a:endParaRPr lang="fr-FR" sz="1200" dirty="0">
              <a:solidFill>
                <a:srgbClr val="FFC000"/>
              </a:solidFill>
            </a:endParaRPr>
          </a:p>
          <a:p>
            <a:pPr algn="ctr"/>
            <a:r>
              <a:rPr lang="fr-FR" sz="2800" dirty="0" smtClean="0">
                <a:solidFill>
                  <a:srgbClr val="FFC000"/>
                </a:solidFill>
              </a:rPr>
              <a:t>A bientôt !</a:t>
            </a:r>
            <a:endParaRPr lang="fr-FR" sz="2800" dirty="0">
              <a:solidFill>
                <a:srgbClr val="FFC000"/>
              </a:solidFill>
            </a:endParaRPr>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3329" y="116632"/>
            <a:ext cx="4070877" cy="44895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5139689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TotalTime>
  <Words>120</Words>
  <Application>Microsoft Office PowerPoint</Application>
  <PresentationFormat>Affichage à l'écran (4:3)</PresentationFormat>
  <Paragraphs>121</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La gazette  des Tatan[ES]</vt:lpstr>
      <vt:lpstr>Tataner</vt:lpstr>
      <vt:lpstr>L’interview :  Cette semaine, stef est allé a la rencontre de bouzi, ancien membres ES :</vt:lpstr>
      <vt:lpstr>Présentation PowerPoint</vt:lpstr>
      <vt:lpstr>Les Championnats des ES</vt:lpstr>
      <vt:lpstr>Les Championnats des ES</vt:lpstr>
      <vt:lpstr>L’interview :  2ème interview de la semaine pour stef cette semaine, il c’est rendu chez son président :</vt:lpstr>
      <vt:lpstr>Je vous remercie pour l’intérêt porté à cette édition.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gazette  des Tatan[ES]</dc:title>
  <dc:creator>Pierrick</dc:creator>
  <cp:lastModifiedBy>Pierrick</cp:lastModifiedBy>
  <cp:revision>10</cp:revision>
  <dcterms:created xsi:type="dcterms:W3CDTF">2013-05-03T15:16:27Z</dcterms:created>
  <dcterms:modified xsi:type="dcterms:W3CDTF">2013-05-03T19:35:51Z</dcterms:modified>
</cp:coreProperties>
</file>