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9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60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05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4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4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51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24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8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54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6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41A0-BEF7-4A9D-A103-D3FFD26846C4}" type="datetimeFigureOut">
              <a:rPr lang="fr-FR" smtClean="0"/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6CEC-98E6-4769-B396-8361E530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3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7 Merveilles du Monde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3068960"/>
            <a:ext cx="6400800" cy="1752600"/>
          </a:xfrm>
        </p:spPr>
        <p:txBody>
          <a:bodyPr/>
          <a:lstStyle/>
          <a:p>
            <a:r>
              <a:rPr lang="fr-FR" i="1" dirty="0" smtClean="0">
                <a:solidFill>
                  <a:schemeClr val="bg1"/>
                </a:solidFill>
              </a:rPr>
              <a:t>ANTIQUES</a:t>
            </a:r>
            <a:endParaRPr lang="fr-FR" i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572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149080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 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Architectures artistiques les plus extraordinaires du monde antique,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 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Réalisations excédants les proportions communes ,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 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Monuments emblématiques d’une cité.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152" y="-99392"/>
            <a:ext cx="1512168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2860"/>
            <a:ext cx="4860032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La Pyramide de Kheops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4048" y="908720"/>
            <a:ext cx="4320480" cy="5328592"/>
          </a:xfrm>
        </p:spPr>
        <p:txBody>
          <a:bodyPr>
            <a:normAutofit/>
          </a:bodyPr>
          <a:lstStyle/>
          <a:p>
            <a:r>
              <a:rPr lang="fr-FR" b="0" i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-2650 (25 ans de travaux)</a:t>
            </a:r>
          </a:p>
          <a:p>
            <a:r>
              <a:rPr lang="fr-FR" i="1" dirty="0" smtClean="0">
                <a:latin typeface="Comic Sans MS" pitchFamily="66" charset="0"/>
              </a:rPr>
              <a:t>Memphis (Egypte)</a:t>
            </a:r>
          </a:p>
          <a:p>
            <a:r>
              <a:rPr lang="fr-FR" i="1" dirty="0" smtClean="0">
                <a:latin typeface="Comic Sans MS" pitchFamily="66" charset="0"/>
              </a:rPr>
              <a:t>Existe encore</a:t>
            </a:r>
          </a:p>
          <a:p>
            <a:pPr marL="0" indent="0">
              <a:buNone/>
            </a:pPr>
            <a:endParaRPr lang="fr-FR" i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6" y="-171400"/>
            <a:ext cx="12724403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" y="620688"/>
            <a:ext cx="33843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>
                <a:latin typeface="Comic Sans MS" pitchFamily="66" charset="0"/>
              </a:rPr>
              <a:t>Jardins suspendus de Babylone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4984" y="-145951"/>
            <a:ext cx="6131024" cy="3489251"/>
          </a:xfrm>
        </p:spPr>
        <p:txBody>
          <a:bodyPr/>
          <a:lstStyle/>
          <a:p>
            <a:r>
              <a:rPr lang="fr-FR" i="1" dirty="0" smtClean="0"/>
              <a:t>VIe siècle av. J.-C.</a:t>
            </a:r>
          </a:p>
          <a:p>
            <a:r>
              <a:rPr lang="fr-FR" i="1" dirty="0" smtClean="0"/>
              <a:t>Babylone (Irak)</a:t>
            </a:r>
          </a:p>
          <a:p>
            <a:r>
              <a:rPr lang="fr-FR" i="1" dirty="0" smtClean="0"/>
              <a:t>Disparu depuis le 3</a:t>
            </a:r>
            <a:r>
              <a:rPr lang="fr-FR" i="1" baseline="30000" dirty="0" smtClean="0"/>
              <a:t>è</a:t>
            </a:r>
            <a:r>
              <a:rPr lang="fr-FR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558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891480"/>
            <a:ext cx="10153127" cy="975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Statue chryséléphantine de Zeus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3240360" cy="5904656"/>
          </a:xfrm>
        </p:spPr>
        <p:txBody>
          <a:bodyPr>
            <a:normAutofit/>
          </a:bodyPr>
          <a:lstStyle/>
          <a:p>
            <a:r>
              <a:rPr lang="fr-FR" i="1" dirty="0" smtClean="0"/>
              <a:t>-437 (+ 5 ans de travaux)</a:t>
            </a:r>
          </a:p>
          <a:p>
            <a:r>
              <a:rPr lang="fr-FR" i="1" dirty="0" smtClean="0"/>
              <a:t>Olympie (Élide)</a:t>
            </a:r>
          </a:p>
          <a:p>
            <a:r>
              <a:rPr lang="fr-FR" i="1" dirty="0" smtClean="0"/>
              <a:t>Détruite en 475 dans un incendie, à Constantinople où elle avait été transportée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672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880" cy="687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3793196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Mausolée d‘</a:t>
            </a:r>
            <a:br>
              <a:rPr lang="fr-FR" b="1" dirty="0" smtClean="0">
                <a:latin typeface="Comic Sans MS" pitchFamily="66" charset="0"/>
              </a:rPr>
            </a:br>
            <a:r>
              <a:rPr lang="fr-FR" b="1" dirty="0" smtClean="0">
                <a:latin typeface="Comic Sans MS" pitchFamily="66" charset="0"/>
              </a:rPr>
              <a:t>Halicarnasse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3839" y="34404"/>
            <a:ext cx="3059832" cy="208823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i="1" dirty="0" smtClean="0"/>
              <a:t>-355 (+ 6 ans de travaux)</a:t>
            </a:r>
          </a:p>
          <a:p>
            <a:pPr algn="r"/>
            <a:r>
              <a:rPr lang="fr-FR" i="1" dirty="0" smtClean="0"/>
              <a:t>Halicarnasse (Turquie)</a:t>
            </a:r>
          </a:p>
          <a:p>
            <a:pPr algn="r"/>
            <a:r>
              <a:rPr lang="fr-FR" i="1" dirty="0" smtClean="0"/>
              <a:t>En ruines aujourd’hui après plusieurs détériorations</a:t>
            </a:r>
          </a:p>
        </p:txBody>
      </p:sp>
    </p:spTree>
    <p:extLst>
      <p:ext uri="{BB962C8B-B14F-4D97-AF65-F5344CB8AC3E}">
        <p14:creationId xmlns:p14="http://schemas.microsoft.com/office/powerpoint/2010/main" val="40557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1999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00608" y="0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Temple d'Artémis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/>
          <a:lstStyle/>
          <a:p>
            <a:r>
              <a:rPr lang="fr-FR" i="1" dirty="0" smtClean="0"/>
              <a:t>-340 (+ 1 siècle de travaux</a:t>
            </a:r>
            <a:r>
              <a:rPr lang="fr-FR" dirty="0" smtClean="0"/>
              <a:t>)</a:t>
            </a:r>
          </a:p>
          <a:p>
            <a:r>
              <a:rPr lang="fr-FR" dirty="0" smtClean="0"/>
              <a:t>Éphèse (Grèce)</a:t>
            </a:r>
          </a:p>
          <a:p>
            <a:r>
              <a:rPr lang="fr-FR" dirty="0" smtClean="0"/>
              <a:t>Pillé et incendié et désormais en ruines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0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5"/>
            <a:ext cx="9577064" cy="117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7641" y="116632"/>
            <a:ext cx="3600400" cy="2088232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Colosse de Rhodes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348880"/>
            <a:ext cx="3168351" cy="2697163"/>
          </a:xfrm>
        </p:spPr>
        <p:txBody>
          <a:bodyPr>
            <a:normAutofit lnSpcReduction="10000"/>
          </a:bodyPr>
          <a:lstStyle/>
          <a:p>
            <a:r>
              <a:rPr lang="fr-FR" i="1" dirty="0" smtClean="0"/>
              <a:t>-303 (+ 12 ans de travaux)</a:t>
            </a:r>
          </a:p>
          <a:p>
            <a:r>
              <a:rPr lang="fr-FR" i="1" dirty="0" smtClean="0"/>
              <a:t>Rhodes (Grèce)</a:t>
            </a:r>
          </a:p>
          <a:p>
            <a:r>
              <a:rPr lang="fr-FR" i="1" dirty="0" smtClean="0"/>
              <a:t>Détruit par un séisme en -224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918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3325"/>
            <a:ext cx="10872629" cy="8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8958" y="8530"/>
            <a:ext cx="7293496" cy="1143000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Phare d'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Alex</a:t>
            </a:r>
            <a:r>
              <a:rPr lang="fr-FR" b="1" dirty="0" smtClean="0">
                <a:latin typeface="Comic Sans MS" pitchFamily="66" charset="0"/>
              </a:rPr>
              <a:t>andrie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0" y="1412776"/>
            <a:ext cx="4177043" cy="2520280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 smtClean="0"/>
              <a:t>-290 (+ 10 ans de travaux)</a:t>
            </a:r>
          </a:p>
          <a:p>
            <a:r>
              <a:rPr lang="fr-FR" i="1" dirty="0" smtClean="0"/>
              <a:t>Île de Pharos à Alexandrie (Égypte)</a:t>
            </a:r>
          </a:p>
          <a:p>
            <a:r>
              <a:rPr lang="fr-FR" i="1" dirty="0" smtClean="0"/>
              <a:t>Séisme et dégradations progressives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692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49" y="26064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Les 7 Merveilles du Monde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1124744"/>
            <a:ext cx="3394720" cy="4569371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>
                <a:solidFill>
                  <a:schemeClr val="bg1"/>
                </a:solidFill>
              </a:rPr>
              <a:t>MODERNES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528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39952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Roque Salomé, Mathy Pauline, Manelphe Elodie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7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198</Words>
  <Application>Microsoft Office PowerPoint</Application>
  <PresentationFormat>Affichage à l'écran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7 Merveilles du Monde</vt:lpstr>
      <vt:lpstr>La Pyramide de Kheops</vt:lpstr>
      <vt:lpstr>Jardins suspendus de Babylone </vt:lpstr>
      <vt:lpstr>Statue chryséléphantine de Zeus</vt:lpstr>
      <vt:lpstr>Mausolée d‘ Halicarnasse</vt:lpstr>
      <vt:lpstr>Temple d'Artémis</vt:lpstr>
      <vt:lpstr>Colosse de Rhodes</vt:lpstr>
      <vt:lpstr>Phare d'Alexandrie</vt:lpstr>
      <vt:lpstr>Les 7 Merveilles du Monde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7 Merveilles du Monde!</dc:title>
  <dc:creator>etudiant</dc:creator>
  <cp:lastModifiedBy>etudiant</cp:lastModifiedBy>
  <cp:revision>7</cp:revision>
  <dcterms:created xsi:type="dcterms:W3CDTF">2013-04-11T11:40:25Z</dcterms:created>
  <dcterms:modified xsi:type="dcterms:W3CDTF">2013-04-11T12:50:39Z</dcterms:modified>
</cp:coreProperties>
</file>