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9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84" r:id="rId23"/>
    <p:sldId id="280" r:id="rId24"/>
    <p:sldId id="281" r:id="rId25"/>
    <p:sldId id="282" r:id="rId26"/>
    <p:sldId id="283" r:id="rId27"/>
    <p:sldId id="285" r:id="rId28"/>
    <p:sldId id="286" r:id="rId29"/>
  </p:sldIdLst>
  <p:sldSz cx="6858000" cy="9144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54" autoAdjust="0"/>
  </p:normalViewPr>
  <p:slideViewPr>
    <p:cSldViewPr>
      <p:cViewPr varScale="1">
        <p:scale>
          <a:sx n="78" d="100"/>
          <a:sy n="78" d="100"/>
        </p:scale>
        <p:origin x="-936" y="-8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385762" y="713320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re 28"/>
          <p:cNvSpPr>
            <a:spLocks noGrp="1"/>
          </p:cNvSpPr>
          <p:nvPr>
            <p:ph type="ctrTitle"/>
          </p:nvPr>
        </p:nvSpPr>
        <p:spPr>
          <a:xfrm>
            <a:off x="285750" y="6471216"/>
            <a:ext cx="6343650" cy="1629833"/>
          </a:xfrm>
        </p:spPr>
        <p:txBody>
          <a:bodyPr anchor="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85750" y="5181600"/>
            <a:ext cx="6343650" cy="12192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AF18-41F7-4891-9C28-D3175372F822}" type="datetimeFigureOut">
              <a:rPr lang="fr-FR" smtClean="0"/>
              <a:t>21/04/2013</a:t>
            </a:fld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6172200" y="8631936"/>
            <a:ext cx="569214" cy="329184"/>
          </a:xfrm>
        </p:spPr>
        <p:txBody>
          <a:bodyPr/>
          <a:lstStyle/>
          <a:p>
            <a:fld id="{B04A620E-81CD-4F1A-B8C9-A5AE6648E85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AF18-41F7-4891-9C28-D3175372F822}" type="datetimeFigureOut">
              <a:rPr lang="fr-FR" smtClean="0"/>
              <a:t>21/04/2013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620E-81CD-4F1A-B8C9-A5AE6648E85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5143500" y="732369"/>
            <a:ext cx="1371600" cy="780203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42900" y="732369"/>
            <a:ext cx="4686300" cy="780203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AF18-41F7-4891-9C28-D3175372F822}" type="datetimeFigureOut">
              <a:rPr lang="fr-FR" smtClean="0"/>
              <a:t>21/04/2013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620E-81CD-4F1A-B8C9-A5AE6648E85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AF18-41F7-4891-9C28-D3175372F822}" type="datetimeFigureOut">
              <a:rPr lang="fr-FR" smtClean="0"/>
              <a:t>21/04/2013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>
          <a:xfrm>
            <a:off x="2686050" y="101601"/>
            <a:ext cx="2171700" cy="385233"/>
          </a:xfrm>
        </p:spPr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6172200" y="8631936"/>
            <a:ext cx="569214" cy="329184"/>
          </a:xfrm>
        </p:spPr>
        <p:txBody>
          <a:bodyPr/>
          <a:lstStyle/>
          <a:p>
            <a:fld id="{B04A620E-81CD-4F1A-B8C9-A5AE6648E85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385762" y="459320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285750" y="2235200"/>
            <a:ext cx="6343650" cy="16256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AF18-41F7-4891-9C28-D3175372F822}" type="datetimeFigureOut">
              <a:rPr lang="fr-FR" smtClean="0"/>
              <a:t>21/04/2013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620E-81CD-4F1A-B8C9-A5AE6648E855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35356" y="3929447"/>
            <a:ext cx="6515100" cy="1579767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228600" y="2133600"/>
            <a:ext cx="31432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3486150" y="2133600"/>
            <a:ext cx="32575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AF18-41F7-4891-9C28-D3175372F822}" type="datetimeFigureOut">
              <a:rPr lang="fr-FR" smtClean="0"/>
              <a:t>21/04/2013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620E-81CD-4F1A-B8C9-A5AE6648E85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28"/>
          <p:cNvSpPr>
            <a:spLocks noGrp="1"/>
          </p:cNvSpPr>
          <p:nvPr>
            <p:ph type="title"/>
          </p:nvPr>
        </p:nvSpPr>
        <p:spPr>
          <a:xfrm>
            <a:off x="228600" y="7213600"/>
            <a:ext cx="6457950" cy="117686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211083" y="889000"/>
            <a:ext cx="3217917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half" idx="3"/>
          </p:nvPr>
        </p:nvSpPr>
        <p:spPr>
          <a:xfrm>
            <a:off x="3483769" y="889000"/>
            <a:ext cx="3219181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211083" y="1754717"/>
            <a:ext cx="3217917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4"/>
          </p:nvPr>
        </p:nvSpPr>
        <p:spPr>
          <a:xfrm>
            <a:off x="3486548" y="1754717"/>
            <a:ext cx="3216402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AF18-41F7-4891-9C28-D3175372F822}" type="datetimeFigureOut">
              <a:rPr lang="fr-FR" smtClean="0"/>
              <a:t>21/04/2013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172200" y="8636000"/>
            <a:ext cx="571500" cy="329184"/>
          </a:xfrm>
        </p:spPr>
        <p:txBody>
          <a:bodyPr/>
          <a:lstStyle/>
          <a:p>
            <a:fld id="{B04A620E-81CD-4F1A-B8C9-A5AE6648E855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385762" y="8026401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AF18-41F7-4891-9C28-D3175372F822}" type="datetimeFigureOut">
              <a:rPr lang="fr-FR" smtClean="0"/>
              <a:t>21/04/2013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620E-81CD-4F1A-B8C9-A5AE6648E85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AF18-41F7-4891-9C28-D3175372F822}" type="datetimeFigureOut">
              <a:rPr lang="fr-FR" smtClean="0"/>
              <a:t>21/04/2013</a:t>
            </a:fld>
            <a:endParaRPr lang="fr-FR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620E-81CD-4F1A-B8C9-A5AE6648E85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385762" y="779882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342900" y="7315200"/>
            <a:ext cx="6343650" cy="694267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idx="2"/>
          </p:nvPr>
        </p:nvSpPr>
        <p:spPr>
          <a:xfrm>
            <a:off x="342900" y="812800"/>
            <a:ext cx="2256235" cy="64008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2681287" y="812800"/>
            <a:ext cx="4005263" cy="6400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AF18-41F7-4891-9C28-D3175372F822}" type="datetimeFigureOut">
              <a:rPr lang="fr-FR" smtClean="0"/>
              <a:t>21/04/2013</a:t>
            </a:fld>
            <a:endParaRPr lang="fr-FR"/>
          </a:p>
        </p:txBody>
      </p:sp>
      <p:sp>
        <p:nvSpPr>
          <p:cNvPr id="29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620E-81CD-4F1A-B8C9-A5AE6648E85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2628900" y="822179"/>
            <a:ext cx="3771900" cy="48768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AF18-41F7-4891-9C28-D3175372F822}" type="datetimeFigureOut">
              <a:rPr lang="fr-FR" smtClean="0"/>
              <a:t>21/04/2013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620E-81CD-4F1A-B8C9-A5AE6648E855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285750" y="6658347"/>
            <a:ext cx="4400550" cy="696384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half" idx="2"/>
          </p:nvPr>
        </p:nvSpPr>
        <p:spPr>
          <a:xfrm>
            <a:off x="285750" y="7377624"/>
            <a:ext cx="4400550" cy="1024467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385762" y="1401198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228600" y="2072217"/>
            <a:ext cx="6515100" cy="603461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>
          <a:xfrm>
            <a:off x="4857750" y="101601"/>
            <a:ext cx="1885950" cy="38523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07EAF18-41F7-4891-9C28-D3175372F822}" type="datetimeFigureOut">
              <a:rPr lang="fr-FR" smtClean="0"/>
              <a:t>21/04/2013</a:t>
            </a:fld>
            <a:endParaRPr lang="fr-FR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3"/>
          </p:nvPr>
        </p:nvSpPr>
        <p:spPr>
          <a:xfrm>
            <a:off x="2343150" y="101601"/>
            <a:ext cx="2514600" cy="385233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6172200" y="8636001"/>
            <a:ext cx="571500" cy="325967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04A620E-81CD-4F1A-B8C9-A5AE6648E855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titre 9"/>
          <p:cNvSpPr>
            <a:spLocks noGrp="1"/>
          </p:cNvSpPr>
          <p:nvPr>
            <p:ph type="title"/>
          </p:nvPr>
        </p:nvSpPr>
        <p:spPr>
          <a:xfrm>
            <a:off x="228600" y="609600"/>
            <a:ext cx="6515100" cy="1117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385762" y="1401198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385762" y="1410649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21" Type="http://schemas.openxmlformats.org/officeDocument/2006/relationships/image" Target="../media/image76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9.jpe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23" Type="http://schemas.openxmlformats.org/officeDocument/2006/relationships/image" Target="../media/image78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6" name="Image 25" descr="dossier panzz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649" y="0"/>
            <a:ext cx="6597352" cy="9078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nzzer14i.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nzzer14i.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nzzer14i.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rigine feui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  <p:pic>
        <p:nvPicPr>
          <p:cNvPr id="4" name="Image 3" descr="panzzeri.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41251">
            <a:off x="588869" y="1548985"/>
            <a:ext cx="5756004" cy="3837336"/>
          </a:xfrm>
          <a:prstGeom prst="rect">
            <a:avLst/>
          </a:prstGeom>
        </p:spPr>
      </p:pic>
      <p:pic>
        <p:nvPicPr>
          <p:cNvPr id="5" name="Image 4" descr="panzzeri.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80" y="1475656"/>
            <a:ext cx="5756004" cy="3837336"/>
          </a:xfrm>
          <a:prstGeom prst="rect">
            <a:avLst/>
          </a:prstGeom>
        </p:spPr>
      </p:pic>
      <p:pic>
        <p:nvPicPr>
          <p:cNvPr id="6" name="Image 5" descr="panzzeri.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21968">
            <a:off x="499476" y="1520373"/>
            <a:ext cx="5756004" cy="3837336"/>
          </a:xfrm>
          <a:prstGeom prst="rect">
            <a:avLst/>
          </a:prstGeom>
        </p:spPr>
      </p:pic>
      <p:pic>
        <p:nvPicPr>
          <p:cNvPr id="7" name="Image 6" descr="panzzeri.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2696" y="1619672"/>
            <a:ext cx="5756004" cy="3837336"/>
          </a:xfrm>
          <a:prstGeom prst="rect">
            <a:avLst/>
          </a:prstGeom>
        </p:spPr>
      </p:pic>
      <p:pic>
        <p:nvPicPr>
          <p:cNvPr id="3" name="Image 2" descr="tt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16776" y="1970123"/>
            <a:ext cx="1341223" cy="1017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nzzer14M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nzzer14M.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nzzer14M.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nzzer14M.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nzzer14M.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nzzer14M.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nzzer14A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rigine feui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  <p:pic>
        <p:nvPicPr>
          <p:cNvPr id="3" name="Image 2" descr="panzzeM.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4744" y="1763688"/>
            <a:ext cx="4801848" cy="3201232"/>
          </a:xfrm>
          <a:prstGeom prst="rect">
            <a:avLst/>
          </a:prstGeom>
        </p:spPr>
      </p:pic>
      <p:pic>
        <p:nvPicPr>
          <p:cNvPr id="4" name="Image 3" descr="panzzeM.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12706">
            <a:off x="1124744" y="1763688"/>
            <a:ext cx="4801848" cy="3201232"/>
          </a:xfrm>
          <a:prstGeom prst="rect">
            <a:avLst/>
          </a:prstGeom>
        </p:spPr>
      </p:pic>
      <p:pic>
        <p:nvPicPr>
          <p:cNvPr id="5" name="Image 4" descr="panzzeM.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406555">
            <a:off x="1138956" y="1896186"/>
            <a:ext cx="4801848" cy="3201232"/>
          </a:xfrm>
          <a:prstGeom prst="rect">
            <a:avLst/>
          </a:prstGeom>
        </p:spPr>
      </p:pic>
      <p:pic>
        <p:nvPicPr>
          <p:cNvPr id="6" name="Image 5" descr="panzzeM.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40768" y="1547664"/>
            <a:ext cx="4801848" cy="3201232"/>
          </a:xfrm>
          <a:prstGeom prst="rect">
            <a:avLst/>
          </a:prstGeom>
        </p:spPr>
      </p:pic>
      <p:pic>
        <p:nvPicPr>
          <p:cNvPr id="7" name="Image 6" descr="tt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89240" y="1970124"/>
            <a:ext cx="1268759" cy="962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nzzer14S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nzzer14S.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nzzer14S.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nzzer14S.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nzzer14S.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rigine feui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  <p:pic>
        <p:nvPicPr>
          <p:cNvPr id="4" name="Image 3" descr="panzzeS.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110">
            <a:off x="476672" y="1547664"/>
            <a:ext cx="5855040" cy="3903360"/>
          </a:xfrm>
          <a:prstGeom prst="rect">
            <a:avLst/>
          </a:prstGeom>
        </p:spPr>
      </p:pic>
      <p:pic>
        <p:nvPicPr>
          <p:cNvPr id="8" name="Image 7" descr="panzzeS.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672" y="1619672"/>
            <a:ext cx="5855040" cy="3903360"/>
          </a:xfrm>
          <a:prstGeom prst="rect">
            <a:avLst/>
          </a:prstGeom>
        </p:spPr>
      </p:pic>
      <p:pic>
        <p:nvPicPr>
          <p:cNvPr id="7" name="Image 6" descr="panzzeS.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81314">
            <a:off x="620688" y="1547664"/>
            <a:ext cx="5855040" cy="3903360"/>
          </a:xfrm>
          <a:prstGeom prst="rect">
            <a:avLst/>
          </a:prstGeom>
        </p:spPr>
      </p:pic>
      <p:pic>
        <p:nvPicPr>
          <p:cNvPr id="5" name="Image 4" descr="panzzeS.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8680" y="1619672"/>
            <a:ext cx="5855040" cy="3903360"/>
          </a:xfrm>
          <a:prstGeom prst="rect">
            <a:avLst/>
          </a:prstGeom>
        </p:spPr>
      </p:pic>
      <p:pic>
        <p:nvPicPr>
          <p:cNvPr id="6" name="Image 5" descr="panzzeS.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24347">
            <a:off x="476672" y="1259632"/>
            <a:ext cx="5855040" cy="3903360"/>
          </a:xfrm>
          <a:prstGeom prst="rect">
            <a:avLst/>
          </a:prstGeom>
        </p:spPr>
      </p:pic>
      <p:pic>
        <p:nvPicPr>
          <p:cNvPr id="3" name="Image 2" descr="tt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17232" y="1970123"/>
            <a:ext cx="1340768" cy="1017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rigine feui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  <p:pic>
        <p:nvPicPr>
          <p:cNvPr id="39" name="Image 38" descr="A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9120" y="6084168"/>
            <a:ext cx="2061613" cy="2061613"/>
          </a:xfrm>
          <a:prstGeom prst="rect">
            <a:avLst/>
          </a:prstGeom>
        </p:spPr>
      </p:pic>
      <p:pic>
        <p:nvPicPr>
          <p:cNvPr id="40" name="Image 39" descr="A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76872" y="3923928"/>
            <a:ext cx="2061613" cy="2061613"/>
          </a:xfrm>
          <a:prstGeom prst="rect">
            <a:avLst/>
          </a:prstGeom>
        </p:spPr>
      </p:pic>
      <p:pic>
        <p:nvPicPr>
          <p:cNvPr id="41" name="Image 40" descr="A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76872" y="1691680"/>
            <a:ext cx="2061613" cy="2061613"/>
          </a:xfrm>
          <a:prstGeom prst="rect">
            <a:avLst/>
          </a:prstGeom>
        </p:spPr>
      </p:pic>
      <p:pic>
        <p:nvPicPr>
          <p:cNvPr id="42" name="Image 41" descr="A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53136" y="0"/>
            <a:ext cx="2061613" cy="2061613"/>
          </a:xfrm>
          <a:prstGeom prst="rect">
            <a:avLst/>
          </a:prstGeom>
        </p:spPr>
      </p:pic>
      <p:pic>
        <p:nvPicPr>
          <p:cNvPr id="43" name="Image 42" descr="A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8640" y="0"/>
            <a:ext cx="2061613" cy="2061613"/>
          </a:xfrm>
          <a:prstGeom prst="rect">
            <a:avLst/>
          </a:prstGeom>
        </p:spPr>
      </p:pic>
      <p:pic>
        <p:nvPicPr>
          <p:cNvPr id="44" name="Image 43" descr="A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53136" y="1979712"/>
            <a:ext cx="2061613" cy="2061613"/>
          </a:xfrm>
          <a:prstGeom prst="rect">
            <a:avLst/>
          </a:prstGeom>
        </p:spPr>
      </p:pic>
      <p:pic>
        <p:nvPicPr>
          <p:cNvPr id="45" name="Image 44" descr="A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8640" y="1835696"/>
            <a:ext cx="2061613" cy="2061613"/>
          </a:xfrm>
          <a:prstGeom prst="rect">
            <a:avLst/>
          </a:prstGeom>
        </p:spPr>
      </p:pic>
      <p:pic>
        <p:nvPicPr>
          <p:cNvPr id="46" name="Image 45" descr="A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923928"/>
            <a:ext cx="2061613" cy="2061613"/>
          </a:xfrm>
          <a:prstGeom prst="rect">
            <a:avLst/>
          </a:prstGeom>
        </p:spPr>
      </p:pic>
      <p:pic>
        <p:nvPicPr>
          <p:cNvPr id="47" name="Image 46" descr="A8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81128" y="4067944"/>
            <a:ext cx="2061613" cy="2061613"/>
          </a:xfrm>
          <a:prstGeom prst="rect">
            <a:avLst/>
          </a:prstGeom>
        </p:spPr>
      </p:pic>
      <p:pic>
        <p:nvPicPr>
          <p:cNvPr id="48" name="Image 47" descr="A9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852936" y="6012160"/>
            <a:ext cx="2061613" cy="2061613"/>
          </a:xfrm>
          <a:prstGeom prst="rect">
            <a:avLst/>
          </a:prstGeom>
        </p:spPr>
      </p:pic>
      <p:pic>
        <p:nvPicPr>
          <p:cNvPr id="49" name="Image 48" descr="A1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340768" y="6012160"/>
            <a:ext cx="2061613" cy="2061613"/>
          </a:xfrm>
          <a:prstGeom prst="rect">
            <a:avLst/>
          </a:prstGeom>
        </p:spPr>
      </p:pic>
      <p:pic>
        <p:nvPicPr>
          <p:cNvPr id="50" name="Image 49" descr="A1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6012160"/>
            <a:ext cx="2061613" cy="2061613"/>
          </a:xfrm>
          <a:prstGeom prst="rect">
            <a:avLst/>
          </a:prstGeom>
        </p:spPr>
      </p:pic>
      <p:sp>
        <p:nvSpPr>
          <p:cNvPr id="52" name="ZoneTexte 51"/>
          <p:cNvSpPr txBox="1"/>
          <p:nvPr/>
        </p:nvSpPr>
        <p:spPr>
          <a:xfrm>
            <a:off x="1628800" y="395536"/>
            <a:ext cx="379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dler" pitchFamily="2" charset="0"/>
              </a:rPr>
              <a:t>Médaille administratives</a:t>
            </a:r>
            <a:endParaRPr lang="fr-FR" dirty="0">
              <a:latin typeface="Adle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rigine feui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  <p:pic>
        <p:nvPicPr>
          <p:cNvPr id="3" name="Image 2" descr="S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7112" y="3275856"/>
            <a:ext cx="1270289" cy="1270289"/>
          </a:xfrm>
          <a:prstGeom prst="rect">
            <a:avLst/>
          </a:prstGeom>
        </p:spPr>
      </p:pic>
      <p:pic>
        <p:nvPicPr>
          <p:cNvPr id="4" name="Image 3" descr="M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1008" y="3203848"/>
            <a:ext cx="1270289" cy="1270289"/>
          </a:xfrm>
          <a:prstGeom prst="rect">
            <a:avLst/>
          </a:prstGeom>
        </p:spPr>
      </p:pic>
      <p:pic>
        <p:nvPicPr>
          <p:cNvPr id="5" name="Image 4" descr="M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0888" y="3203848"/>
            <a:ext cx="1270289" cy="1270289"/>
          </a:xfrm>
          <a:prstGeom prst="rect">
            <a:avLst/>
          </a:prstGeom>
        </p:spPr>
      </p:pic>
      <p:pic>
        <p:nvPicPr>
          <p:cNvPr id="6" name="Image 5" descr="M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12776" y="3203848"/>
            <a:ext cx="1270289" cy="1270289"/>
          </a:xfrm>
          <a:prstGeom prst="rect">
            <a:avLst/>
          </a:prstGeom>
        </p:spPr>
      </p:pic>
      <p:pic>
        <p:nvPicPr>
          <p:cNvPr id="7" name="Image 6" descr="M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40768" y="4716016"/>
            <a:ext cx="1270289" cy="1270289"/>
          </a:xfrm>
          <a:prstGeom prst="rect">
            <a:avLst/>
          </a:prstGeom>
        </p:spPr>
      </p:pic>
      <p:pic>
        <p:nvPicPr>
          <p:cNvPr id="8" name="Image 7" descr="M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20888" y="4788024"/>
            <a:ext cx="1270289" cy="1270289"/>
          </a:xfrm>
          <a:prstGeom prst="rect">
            <a:avLst/>
          </a:prstGeom>
        </p:spPr>
      </p:pic>
      <p:pic>
        <p:nvPicPr>
          <p:cNvPr id="9" name="Image 8" descr="M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29000" y="4788024"/>
            <a:ext cx="1270289" cy="1270289"/>
          </a:xfrm>
          <a:prstGeom prst="rect">
            <a:avLst/>
          </a:prstGeom>
        </p:spPr>
      </p:pic>
      <p:pic>
        <p:nvPicPr>
          <p:cNvPr id="10" name="Image 9" descr="M9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65104" y="4788024"/>
            <a:ext cx="1270289" cy="1270289"/>
          </a:xfrm>
          <a:prstGeom prst="rect">
            <a:avLst/>
          </a:prstGeom>
        </p:spPr>
      </p:pic>
      <p:pic>
        <p:nvPicPr>
          <p:cNvPr id="11" name="Image 10" descr="M13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365104" y="6084168"/>
            <a:ext cx="1270289" cy="1270289"/>
          </a:xfrm>
          <a:prstGeom prst="rect">
            <a:avLst/>
          </a:prstGeom>
        </p:spPr>
      </p:pic>
      <p:pic>
        <p:nvPicPr>
          <p:cNvPr id="12" name="Image 11" descr="M14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29000" y="6084168"/>
            <a:ext cx="1270289" cy="1270289"/>
          </a:xfrm>
          <a:prstGeom prst="rect">
            <a:avLst/>
          </a:prstGeom>
        </p:spPr>
      </p:pic>
      <p:pic>
        <p:nvPicPr>
          <p:cNvPr id="13" name="Image 12" descr="M1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420888" y="6084168"/>
            <a:ext cx="1270289" cy="1270289"/>
          </a:xfrm>
          <a:prstGeom prst="rect">
            <a:avLst/>
          </a:prstGeom>
        </p:spPr>
      </p:pic>
      <p:pic>
        <p:nvPicPr>
          <p:cNvPr id="14" name="Image 13" descr="S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412776" y="6084168"/>
            <a:ext cx="1270289" cy="1270289"/>
          </a:xfrm>
          <a:prstGeom prst="rect">
            <a:avLst/>
          </a:prstGeom>
        </p:spPr>
      </p:pic>
      <p:pic>
        <p:nvPicPr>
          <p:cNvPr id="15" name="Image 14" descr="S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32656" y="1763688"/>
            <a:ext cx="1270289" cy="1270289"/>
          </a:xfrm>
          <a:prstGeom prst="rect">
            <a:avLst/>
          </a:prstGeom>
        </p:spPr>
      </p:pic>
      <p:pic>
        <p:nvPicPr>
          <p:cNvPr id="16" name="Image 15" descr="S4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373216" y="1979712"/>
            <a:ext cx="1270289" cy="1270289"/>
          </a:xfrm>
          <a:prstGeom prst="rect">
            <a:avLst/>
          </a:prstGeom>
        </p:spPr>
      </p:pic>
      <p:pic>
        <p:nvPicPr>
          <p:cNvPr id="17" name="Image 16" descr="S5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373216" y="3563888"/>
            <a:ext cx="1270289" cy="1270289"/>
          </a:xfrm>
          <a:prstGeom prst="rect">
            <a:avLst/>
          </a:prstGeom>
        </p:spPr>
      </p:pic>
      <p:pic>
        <p:nvPicPr>
          <p:cNvPr id="18" name="Image 17" descr="S6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373216" y="4860032"/>
            <a:ext cx="1270738" cy="1270738"/>
          </a:xfrm>
          <a:prstGeom prst="rect">
            <a:avLst/>
          </a:prstGeom>
        </p:spPr>
      </p:pic>
      <p:pic>
        <p:nvPicPr>
          <p:cNvPr id="19" name="Image 18" descr="S7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373216" y="6084168"/>
            <a:ext cx="1270289" cy="1270289"/>
          </a:xfrm>
          <a:prstGeom prst="rect">
            <a:avLst/>
          </a:prstGeom>
        </p:spPr>
      </p:pic>
      <p:pic>
        <p:nvPicPr>
          <p:cNvPr id="20" name="Image 19" descr="S8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32656" y="3203848"/>
            <a:ext cx="1270289" cy="1270289"/>
          </a:xfrm>
          <a:prstGeom prst="rect">
            <a:avLst/>
          </a:prstGeom>
        </p:spPr>
      </p:pic>
      <p:pic>
        <p:nvPicPr>
          <p:cNvPr id="21" name="Image 20" descr="S12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32656" y="4572000"/>
            <a:ext cx="1270289" cy="1270289"/>
          </a:xfrm>
          <a:prstGeom prst="rect">
            <a:avLst/>
          </a:prstGeom>
        </p:spPr>
      </p:pic>
      <p:pic>
        <p:nvPicPr>
          <p:cNvPr id="22" name="Image 21" descr="S14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32656" y="6084168"/>
            <a:ext cx="1270289" cy="1270289"/>
          </a:xfrm>
          <a:prstGeom prst="rect">
            <a:avLst/>
          </a:prstGeom>
        </p:spPr>
      </p:pic>
      <p:pic>
        <p:nvPicPr>
          <p:cNvPr id="23" name="Image 22" descr="S15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484784" y="1835696"/>
            <a:ext cx="1270289" cy="1270289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1772816" y="683568"/>
            <a:ext cx="363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dler" pitchFamily="2" charset="0"/>
              </a:rPr>
              <a:t>Médailles du combattant</a:t>
            </a:r>
            <a:endParaRPr lang="fr-FR" dirty="0">
              <a:latin typeface="Adle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nzzer14A.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nzzer14A.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nzzer14A.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nzzer14A.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rigine feui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  <p:pic>
        <p:nvPicPr>
          <p:cNvPr id="4" name="Image 3" descr="panzzerA.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63598">
            <a:off x="725970" y="1466299"/>
            <a:ext cx="5472608" cy="3648405"/>
          </a:xfrm>
          <a:prstGeom prst="rect">
            <a:avLst/>
          </a:prstGeom>
        </p:spPr>
      </p:pic>
      <p:pic>
        <p:nvPicPr>
          <p:cNvPr id="5" name="Image 4" descr="panzzerA.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8420">
            <a:off x="587692" y="1599131"/>
            <a:ext cx="5472608" cy="3648405"/>
          </a:xfrm>
          <a:prstGeom prst="rect">
            <a:avLst/>
          </a:prstGeom>
        </p:spPr>
      </p:pic>
      <p:pic>
        <p:nvPicPr>
          <p:cNvPr id="7" name="Image 6" descr="panzzerA.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412308">
            <a:off x="716158" y="1334227"/>
            <a:ext cx="5472608" cy="3648405"/>
          </a:xfrm>
          <a:prstGeom prst="rect">
            <a:avLst/>
          </a:prstGeom>
        </p:spPr>
      </p:pic>
      <p:pic>
        <p:nvPicPr>
          <p:cNvPr id="6" name="Image 5" descr="panzzerA.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0688" y="1619672"/>
            <a:ext cx="5472608" cy="3648405"/>
          </a:xfrm>
          <a:prstGeom prst="rect">
            <a:avLst/>
          </a:prstGeom>
        </p:spPr>
      </p:pic>
      <p:pic>
        <p:nvPicPr>
          <p:cNvPr id="3" name="Image 2" descr="tt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21878" y="1619672"/>
            <a:ext cx="1436122" cy="1089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nzzer14i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nzzer14i.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" y="0"/>
            <a:ext cx="626364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menade">
  <a:themeElements>
    <a:clrScheme name="Promenad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romenad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omenad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138</TotalTime>
  <Words>5</Words>
  <Application>Microsoft Office PowerPoint</Application>
  <PresentationFormat>Affichage à l'écran (4:3)</PresentationFormat>
  <Paragraphs>2</Paragraphs>
  <Slides>28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Promenade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 </dc:creator>
  <cp:lastModifiedBy> </cp:lastModifiedBy>
  <cp:revision>15</cp:revision>
  <dcterms:created xsi:type="dcterms:W3CDTF">2013-04-21T16:22:41Z</dcterms:created>
  <dcterms:modified xsi:type="dcterms:W3CDTF">2013-04-21T18:40:58Z</dcterms:modified>
</cp:coreProperties>
</file>