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diagrams/layout1.xml" ContentType="application/vnd.openxmlformats-officedocument.drawingml.diagramLayout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s/slide2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24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239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42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Default Extension="gif" ContentType="image/gif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48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497" r:id="rId16"/>
    <p:sldId id="498" r:id="rId17"/>
    <p:sldId id="499" r:id="rId18"/>
    <p:sldId id="500" r:id="rId19"/>
    <p:sldId id="501" r:id="rId20"/>
    <p:sldId id="502" r:id="rId21"/>
    <p:sldId id="270" r:id="rId22"/>
    <p:sldId id="271" r:id="rId23"/>
    <p:sldId id="508" r:id="rId24"/>
    <p:sldId id="512" r:id="rId25"/>
    <p:sldId id="509" r:id="rId26"/>
    <p:sldId id="272" r:id="rId27"/>
    <p:sldId id="273" r:id="rId28"/>
    <p:sldId id="274" r:id="rId29"/>
    <p:sldId id="275" r:id="rId30"/>
    <p:sldId id="514" r:id="rId31"/>
    <p:sldId id="276" r:id="rId32"/>
    <p:sldId id="277" r:id="rId33"/>
    <p:sldId id="278" r:id="rId34"/>
    <p:sldId id="279" r:id="rId35"/>
    <p:sldId id="488" r:id="rId36"/>
    <p:sldId id="513" r:id="rId37"/>
    <p:sldId id="281" r:id="rId38"/>
    <p:sldId id="282" r:id="rId39"/>
    <p:sldId id="515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510" r:id="rId51"/>
    <p:sldId id="511" r:id="rId52"/>
    <p:sldId id="293" r:id="rId53"/>
    <p:sldId id="294" r:id="rId54"/>
    <p:sldId id="295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03" r:id="rId63"/>
    <p:sldId id="304" r:id="rId64"/>
    <p:sldId id="305" r:id="rId65"/>
    <p:sldId id="306" r:id="rId66"/>
    <p:sldId id="307" r:id="rId67"/>
    <p:sldId id="308" r:id="rId68"/>
    <p:sldId id="309" r:id="rId69"/>
    <p:sldId id="310" r:id="rId70"/>
    <p:sldId id="311" r:id="rId71"/>
    <p:sldId id="312" r:id="rId72"/>
    <p:sldId id="313" r:id="rId73"/>
    <p:sldId id="314" r:id="rId74"/>
    <p:sldId id="315" r:id="rId75"/>
    <p:sldId id="316" r:id="rId76"/>
    <p:sldId id="317" r:id="rId77"/>
    <p:sldId id="318" r:id="rId78"/>
    <p:sldId id="319" r:id="rId79"/>
    <p:sldId id="320" r:id="rId80"/>
    <p:sldId id="321" r:id="rId81"/>
    <p:sldId id="322" r:id="rId82"/>
    <p:sldId id="323" r:id="rId83"/>
    <p:sldId id="324" r:id="rId84"/>
    <p:sldId id="325" r:id="rId85"/>
    <p:sldId id="326" r:id="rId86"/>
    <p:sldId id="327" r:id="rId87"/>
    <p:sldId id="328" r:id="rId88"/>
    <p:sldId id="329" r:id="rId89"/>
    <p:sldId id="330" r:id="rId90"/>
    <p:sldId id="331" r:id="rId91"/>
    <p:sldId id="332" r:id="rId92"/>
    <p:sldId id="333" r:id="rId93"/>
    <p:sldId id="334" r:id="rId94"/>
    <p:sldId id="335" r:id="rId95"/>
    <p:sldId id="336" r:id="rId96"/>
    <p:sldId id="337" r:id="rId97"/>
    <p:sldId id="338" r:id="rId98"/>
    <p:sldId id="339" r:id="rId99"/>
    <p:sldId id="340" r:id="rId100"/>
    <p:sldId id="341" r:id="rId101"/>
    <p:sldId id="342" r:id="rId102"/>
    <p:sldId id="343" r:id="rId103"/>
    <p:sldId id="344" r:id="rId104"/>
    <p:sldId id="346" r:id="rId105"/>
    <p:sldId id="347" r:id="rId106"/>
    <p:sldId id="348" r:id="rId107"/>
    <p:sldId id="349" r:id="rId108"/>
    <p:sldId id="350" r:id="rId109"/>
    <p:sldId id="351" r:id="rId110"/>
    <p:sldId id="352" r:id="rId111"/>
    <p:sldId id="353" r:id="rId112"/>
    <p:sldId id="354" r:id="rId113"/>
    <p:sldId id="355" r:id="rId114"/>
    <p:sldId id="504" r:id="rId115"/>
    <p:sldId id="357" r:id="rId116"/>
    <p:sldId id="358" r:id="rId117"/>
    <p:sldId id="359" r:id="rId118"/>
    <p:sldId id="360" r:id="rId119"/>
    <p:sldId id="361" r:id="rId120"/>
    <p:sldId id="362" r:id="rId121"/>
    <p:sldId id="363" r:id="rId122"/>
    <p:sldId id="364" r:id="rId123"/>
    <p:sldId id="365" r:id="rId124"/>
    <p:sldId id="366" r:id="rId125"/>
    <p:sldId id="367" r:id="rId126"/>
    <p:sldId id="368" r:id="rId127"/>
    <p:sldId id="369" r:id="rId128"/>
    <p:sldId id="370" r:id="rId129"/>
    <p:sldId id="371" r:id="rId130"/>
    <p:sldId id="372" r:id="rId131"/>
    <p:sldId id="373" r:id="rId132"/>
    <p:sldId id="374" r:id="rId133"/>
    <p:sldId id="375" r:id="rId134"/>
    <p:sldId id="376" r:id="rId135"/>
    <p:sldId id="377" r:id="rId136"/>
    <p:sldId id="378" r:id="rId137"/>
    <p:sldId id="379" r:id="rId138"/>
    <p:sldId id="380" r:id="rId139"/>
    <p:sldId id="381" r:id="rId140"/>
    <p:sldId id="382" r:id="rId141"/>
    <p:sldId id="383" r:id="rId142"/>
    <p:sldId id="384" r:id="rId143"/>
    <p:sldId id="385" r:id="rId144"/>
    <p:sldId id="386" r:id="rId145"/>
    <p:sldId id="387" r:id="rId146"/>
    <p:sldId id="388" r:id="rId147"/>
    <p:sldId id="389" r:id="rId148"/>
    <p:sldId id="390" r:id="rId149"/>
    <p:sldId id="391" r:id="rId150"/>
    <p:sldId id="392" r:id="rId151"/>
    <p:sldId id="393" r:id="rId152"/>
    <p:sldId id="394" r:id="rId153"/>
    <p:sldId id="395" r:id="rId154"/>
    <p:sldId id="396" r:id="rId155"/>
    <p:sldId id="397" r:id="rId156"/>
    <p:sldId id="398" r:id="rId157"/>
    <p:sldId id="399" r:id="rId158"/>
    <p:sldId id="400" r:id="rId159"/>
    <p:sldId id="401" r:id="rId160"/>
    <p:sldId id="402" r:id="rId161"/>
    <p:sldId id="503" r:id="rId162"/>
    <p:sldId id="403" r:id="rId163"/>
    <p:sldId id="404" r:id="rId164"/>
    <p:sldId id="405" r:id="rId165"/>
    <p:sldId id="406" r:id="rId166"/>
    <p:sldId id="407" r:id="rId167"/>
    <p:sldId id="408" r:id="rId168"/>
    <p:sldId id="409" r:id="rId169"/>
    <p:sldId id="410" r:id="rId170"/>
    <p:sldId id="411" r:id="rId171"/>
    <p:sldId id="412" r:id="rId172"/>
    <p:sldId id="413" r:id="rId173"/>
    <p:sldId id="414" r:id="rId174"/>
    <p:sldId id="415" r:id="rId175"/>
    <p:sldId id="416" r:id="rId176"/>
    <p:sldId id="417" r:id="rId177"/>
    <p:sldId id="418" r:id="rId178"/>
    <p:sldId id="419" r:id="rId179"/>
    <p:sldId id="420" r:id="rId180"/>
    <p:sldId id="421" r:id="rId181"/>
    <p:sldId id="422" r:id="rId182"/>
    <p:sldId id="423" r:id="rId183"/>
    <p:sldId id="424" r:id="rId184"/>
    <p:sldId id="425" r:id="rId185"/>
    <p:sldId id="426" r:id="rId186"/>
    <p:sldId id="427" r:id="rId187"/>
    <p:sldId id="428" r:id="rId188"/>
    <p:sldId id="429" r:id="rId189"/>
    <p:sldId id="430" r:id="rId190"/>
    <p:sldId id="431" r:id="rId191"/>
    <p:sldId id="432" r:id="rId192"/>
    <p:sldId id="433" r:id="rId193"/>
    <p:sldId id="434" r:id="rId194"/>
    <p:sldId id="435" r:id="rId195"/>
    <p:sldId id="436" r:id="rId196"/>
    <p:sldId id="437" r:id="rId197"/>
    <p:sldId id="438" r:id="rId198"/>
    <p:sldId id="439" r:id="rId199"/>
    <p:sldId id="440" r:id="rId200"/>
    <p:sldId id="441" r:id="rId201"/>
    <p:sldId id="442" r:id="rId202"/>
    <p:sldId id="443" r:id="rId203"/>
    <p:sldId id="444" r:id="rId204"/>
    <p:sldId id="445" r:id="rId205"/>
    <p:sldId id="446" r:id="rId206"/>
    <p:sldId id="447" r:id="rId207"/>
    <p:sldId id="448" r:id="rId208"/>
    <p:sldId id="449" r:id="rId209"/>
    <p:sldId id="450" r:id="rId210"/>
    <p:sldId id="451" r:id="rId211"/>
    <p:sldId id="452" r:id="rId212"/>
    <p:sldId id="453" r:id="rId213"/>
    <p:sldId id="454" r:id="rId214"/>
    <p:sldId id="455" r:id="rId215"/>
    <p:sldId id="517" r:id="rId216"/>
    <p:sldId id="456" r:id="rId217"/>
    <p:sldId id="457" r:id="rId218"/>
    <p:sldId id="458" r:id="rId219"/>
    <p:sldId id="459" r:id="rId220"/>
    <p:sldId id="460" r:id="rId221"/>
    <p:sldId id="461" r:id="rId222"/>
    <p:sldId id="462" r:id="rId223"/>
    <p:sldId id="463" r:id="rId224"/>
    <p:sldId id="464" r:id="rId225"/>
    <p:sldId id="465" r:id="rId226"/>
    <p:sldId id="466" r:id="rId227"/>
    <p:sldId id="467" r:id="rId228"/>
    <p:sldId id="468" r:id="rId229"/>
    <p:sldId id="469" r:id="rId230"/>
    <p:sldId id="470" r:id="rId231"/>
    <p:sldId id="471" r:id="rId232"/>
    <p:sldId id="472" r:id="rId233"/>
    <p:sldId id="473" r:id="rId234"/>
    <p:sldId id="474" r:id="rId235"/>
    <p:sldId id="475" r:id="rId236"/>
    <p:sldId id="476" r:id="rId237"/>
    <p:sldId id="477" r:id="rId238"/>
    <p:sldId id="478" r:id="rId239"/>
    <p:sldId id="479" r:id="rId240"/>
    <p:sldId id="480" r:id="rId241"/>
    <p:sldId id="481" r:id="rId242"/>
    <p:sldId id="482" r:id="rId243"/>
    <p:sldId id="483" r:id="rId244"/>
    <p:sldId id="484" r:id="rId245"/>
    <p:sldId id="485" r:id="rId246"/>
    <p:sldId id="486" r:id="rId247"/>
  </p:sldIdLst>
  <p:sldSz cx="9144000" cy="6858000" type="screen4x3"/>
  <p:notesSz cx="6735763" cy="9856788"/>
  <p:custShowLst>
    <p:custShow name="SARL EL FETH" id="0">
      <p:sldLst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7"/>
        <p:sld r:id="rId28"/>
        <p:sld r:id="rId29"/>
        <p:sld r:id="rId30"/>
        <p:sld r:id="rId32"/>
        <p:sld r:id="rId33"/>
        <p:sld r:id="rId34"/>
        <p:sld r:id="rId35"/>
        <p:sld r:id="rId36"/>
        <p:sld r:id="rId38"/>
        <p:sld r:id="rId39"/>
        <p:sld r:id="rId41"/>
        <p:sld r:id="rId42"/>
        <p:sld r:id="rId43"/>
        <p:sld r:id="rId44"/>
        <p:sld r:id="rId45"/>
        <p:sld r:id="rId46"/>
        <p:sld r:id="rId47"/>
        <p:sld r:id="rId48"/>
        <p:sld r:id="rId49"/>
        <p:sld r:id="rId50"/>
        <p:sld r:id="rId53"/>
        <p:sld r:id="rId54"/>
        <p:sld r:id="rId55"/>
        <p:sld r:id="rId56"/>
        <p:sld r:id="rId57"/>
        <p:sld r:id="rId58"/>
        <p:sld r:id="rId59"/>
        <p:sld r:id="rId60"/>
        <p:sld r:id="rId61"/>
        <p:sld r:id="rId62"/>
        <p:sld r:id="rId63"/>
        <p:sld r:id="rId64"/>
        <p:sld r:id="rId65"/>
        <p:sld r:id="rId66"/>
        <p:sld r:id="rId67"/>
        <p:sld r:id="rId68"/>
        <p:sld r:id="rId69"/>
        <p:sld r:id="rId70"/>
        <p:sld r:id="rId71"/>
        <p:sld r:id="rId72"/>
        <p:sld r:id="rId73"/>
        <p:sld r:id="rId74"/>
        <p:sld r:id="rId75"/>
        <p:sld r:id="rId76"/>
        <p:sld r:id="rId77"/>
        <p:sld r:id="rId78"/>
        <p:sld r:id="rId79"/>
        <p:sld r:id="rId80"/>
        <p:sld r:id="rId81"/>
        <p:sld r:id="rId82"/>
        <p:sld r:id="rId83"/>
        <p:sld r:id="rId84"/>
        <p:sld r:id="rId85"/>
        <p:sld r:id="rId86"/>
        <p:sld r:id="rId87"/>
        <p:sld r:id="rId88"/>
        <p:sld r:id="rId89"/>
        <p:sld r:id="rId90"/>
        <p:sld r:id="rId91"/>
        <p:sld r:id="rId92"/>
        <p:sld r:id="rId93"/>
        <p:sld r:id="rId94"/>
        <p:sld r:id="rId95"/>
        <p:sld r:id="rId96"/>
        <p:sld r:id="rId97"/>
        <p:sld r:id="rId98"/>
        <p:sld r:id="rId99"/>
        <p:sld r:id="rId100"/>
        <p:sld r:id="rId101"/>
        <p:sld r:id="rId102"/>
        <p:sld r:id="rId103"/>
        <p:sld r:id="rId104"/>
        <p:sld r:id="rId105"/>
        <p:sld r:id="rId106"/>
        <p:sld r:id="rId107"/>
        <p:sld r:id="rId108"/>
        <p:sld r:id="rId109"/>
        <p:sld r:id="rId110"/>
        <p:sld r:id="rId111"/>
        <p:sld r:id="rId112"/>
        <p:sld r:id="rId113"/>
        <p:sld r:id="rId114"/>
        <p:sld r:id="rId116"/>
        <p:sld r:id="rId117"/>
        <p:sld r:id="rId118"/>
        <p:sld r:id="rId119"/>
        <p:sld r:id="rId120"/>
        <p:sld r:id="rId121"/>
        <p:sld r:id="rId122"/>
        <p:sld r:id="rId123"/>
        <p:sld r:id="rId124"/>
        <p:sld r:id="rId125"/>
        <p:sld r:id="rId126"/>
        <p:sld r:id="rId127"/>
        <p:sld r:id="rId128"/>
        <p:sld r:id="rId129"/>
        <p:sld r:id="rId130"/>
        <p:sld r:id="rId131"/>
        <p:sld r:id="rId132"/>
        <p:sld r:id="rId133"/>
        <p:sld r:id="rId134"/>
        <p:sld r:id="rId135"/>
        <p:sld r:id="rId136"/>
        <p:sld r:id="rId137"/>
        <p:sld r:id="rId138"/>
        <p:sld r:id="rId139"/>
        <p:sld r:id="rId140"/>
        <p:sld r:id="rId141"/>
        <p:sld r:id="rId142"/>
        <p:sld r:id="rId143"/>
        <p:sld r:id="rId144"/>
        <p:sld r:id="rId145"/>
        <p:sld r:id="rId146"/>
        <p:sld r:id="rId147"/>
        <p:sld r:id="rId148"/>
        <p:sld r:id="rId149"/>
        <p:sld r:id="rId150"/>
        <p:sld r:id="rId151"/>
        <p:sld r:id="rId152"/>
        <p:sld r:id="rId153"/>
        <p:sld r:id="rId154"/>
        <p:sld r:id="rId155"/>
        <p:sld r:id="rId156"/>
        <p:sld r:id="rId157"/>
        <p:sld r:id="rId158"/>
        <p:sld r:id="rId159"/>
        <p:sld r:id="rId160"/>
        <p:sld r:id="rId161"/>
        <p:sld r:id="rId162"/>
        <p:sld r:id="rId163"/>
        <p:sld r:id="rId164"/>
        <p:sld r:id="rId165"/>
        <p:sld r:id="rId166"/>
        <p:sld r:id="rId167"/>
        <p:sld r:id="rId168"/>
        <p:sld r:id="rId169"/>
        <p:sld r:id="rId170"/>
        <p:sld r:id="rId171"/>
        <p:sld r:id="rId172"/>
        <p:sld r:id="rId173"/>
        <p:sld r:id="rId174"/>
        <p:sld r:id="rId175"/>
        <p:sld r:id="rId176"/>
        <p:sld r:id="rId177"/>
        <p:sld r:id="rId178"/>
        <p:sld r:id="rId179"/>
        <p:sld r:id="rId180"/>
        <p:sld r:id="rId181"/>
        <p:sld r:id="rId182"/>
        <p:sld r:id="rId183"/>
        <p:sld r:id="rId184"/>
        <p:sld r:id="rId185"/>
        <p:sld r:id="rId186"/>
        <p:sld r:id="rId187"/>
        <p:sld r:id="rId188"/>
        <p:sld r:id="rId189"/>
        <p:sld r:id="rId190"/>
        <p:sld r:id="rId191"/>
        <p:sld r:id="rId192"/>
        <p:sld r:id="rId193"/>
        <p:sld r:id="rId194"/>
        <p:sld r:id="rId195"/>
        <p:sld r:id="rId196"/>
        <p:sld r:id="rId197"/>
        <p:sld r:id="rId198"/>
        <p:sld r:id="rId199"/>
        <p:sld r:id="rId200"/>
        <p:sld r:id="rId201"/>
        <p:sld r:id="rId202"/>
        <p:sld r:id="rId203"/>
        <p:sld r:id="rId204"/>
        <p:sld r:id="rId205"/>
        <p:sld r:id="rId206"/>
        <p:sld r:id="rId207"/>
        <p:sld r:id="rId208"/>
        <p:sld r:id="rId209"/>
        <p:sld r:id="rId210"/>
        <p:sld r:id="rId211"/>
        <p:sld r:id="rId212"/>
        <p:sld r:id="rId213"/>
        <p:sld r:id="rId214"/>
        <p:sld r:id="rId215"/>
        <p:sld r:id="rId217"/>
        <p:sld r:id="rId218"/>
        <p:sld r:id="rId219"/>
        <p:sld r:id="rId220"/>
        <p:sld r:id="rId221"/>
        <p:sld r:id="rId222"/>
        <p:sld r:id="rId223"/>
        <p:sld r:id="rId224"/>
        <p:sld r:id="rId225"/>
        <p:sld r:id="rId226"/>
        <p:sld r:id="rId227"/>
        <p:sld r:id="rId228"/>
        <p:sld r:id="rId229"/>
        <p:sld r:id="rId230"/>
        <p:sld r:id="rId231"/>
        <p:sld r:id="rId232"/>
        <p:sld r:id="rId233"/>
        <p:sld r:id="rId234"/>
        <p:sld r:id="rId235"/>
        <p:sld r:id="rId236"/>
        <p:sld r:id="rId237"/>
        <p:sld r:id="rId238"/>
        <p:sld r:id="rId239"/>
        <p:sld r:id="rId240"/>
        <p:sld r:id="rId241"/>
        <p:sld r:id="rId242"/>
        <p:sld r:id="rId243"/>
        <p:sld r:id="rId244"/>
        <p:sld r:id="rId245"/>
        <p:sld r:id="rId246"/>
        <p:sld r:id="rId247"/>
      </p:sldLst>
    </p:custShow>
  </p:custShow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00FF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43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6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9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4" d="100"/>
        <a:sy n="64" d="100"/>
      </p:scale>
      <p:origin x="0" y="2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slide" Target="slides/slide224.xml"/><Relationship Id="rId247" Type="http://schemas.openxmlformats.org/officeDocument/2006/relationships/slide" Target="slides/slide245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37" Type="http://schemas.openxmlformats.org/officeDocument/2006/relationships/slide" Target="slides/slide235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27" Type="http://schemas.openxmlformats.org/officeDocument/2006/relationships/slide" Target="slides/slide225.xml"/><Relationship Id="rId248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slide" Target="slides/slide180.xml"/><Relationship Id="rId187" Type="http://schemas.openxmlformats.org/officeDocument/2006/relationships/slide" Target="slides/slide185.xml"/><Relationship Id="rId217" Type="http://schemas.openxmlformats.org/officeDocument/2006/relationships/slide" Target="slides/slide2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12" Type="http://schemas.openxmlformats.org/officeDocument/2006/relationships/slide" Target="slides/slide210.xml"/><Relationship Id="rId233" Type="http://schemas.openxmlformats.org/officeDocument/2006/relationships/slide" Target="slides/slide231.xml"/><Relationship Id="rId238" Type="http://schemas.openxmlformats.org/officeDocument/2006/relationships/slide" Target="slides/slide236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2" Type="http://schemas.openxmlformats.org/officeDocument/2006/relationships/slide" Target="slides/slide200.xml"/><Relationship Id="rId207" Type="http://schemas.openxmlformats.org/officeDocument/2006/relationships/slide" Target="slides/slide205.xml"/><Relationship Id="rId223" Type="http://schemas.openxmlformats.org/officeDocument/2006/relationships/slide" Target="slides/slide221.xml"/><Relationship Id="rId228" Type="http://schemas.openxmlformats.org/officeDocument/2006/relationships/slide" Target="slides/slide226.xml"/><Relationship Id="rId244" Type="http://schemas.openxmlformats.org/officeDocument/2006/relationships/slide" Target="slides/slide242.xml"/><Relationship Id="rId249" Type="http://schemas.openxmlformats.org/officeDocument/2006/relationships/presProps" Target="pres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3" Type="http://schemas.openxmlformats.org/officeDocument/2006/relationships/slide" Target="slides/slide211.xml"/><Relationship Id="rId218" Type="http://schemas.openxmlformats.org/officeDocument/2006/relationships/slide" Target="slides/slide216.xml"/><Relationship Id="rId234" Type="http://schemas.openxmlformats.org/officeDocument/2006/relationships/slide" Target="slides/slide232.xml"/><Relationship Id="rId239" Type="http://schemas.openxmlformats.org/officeDocument/2006/relationships/slide" Target="slides/slide23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50" Type="http://schemas.openxmlformats.org/officeDocument/2006/relationships/viewProps" Target="viewProps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slide" Target="slides/slide206.xml"/><Relationship Id="rId229" Type="http://schemas.openxmlformats.org/officeDocument/2006/relationships/slide" Target="slides/slide227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240" Type="http://schemas.openxmlformats.org/officeDocument/2006/relationships/slide" Target="slides/slide238.xml"/><Relationship Id="rId245" Type="http://schemas.openxmlformats.org/officeDocument/2006/relationships/slide" Target="slides/slide243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219" Type="http://schemas.openxmlformats.org/officeDocument/2006/relationships/slide" Target="slides/slide21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30" Type="http://schemas.openxmlformats.org/officeDocument/2006/relationships/slide" Target="slides/slide228.xml"/><Relationship Id="rId235" Type="http://schemas.openxmlformats.org/officeDocument/2006/relationships/slide" Target="slides/slide233.xml"/><Relationship Id="rId251" Type="http://schemas.openxmlformats.org/officeDocument/2006/relationships/theme" Target="theme/them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slide" Target="slides/slide218.xml"/><Relationship Id="rId225" Type="http://schemas.openxmlformats.org/officeDocument/2006/relationships/slide" Target="slides/slide223.xml"/><Relationship Id="rId241" Type="http://schemas.openxmlformats.org/officeDocument/2006/relationships/slide" Target="slides/slide239.xml"/><Relationship Id="rId246" Type="http://schemas.openxmlformats.org/officeDocument/2006/relationships/slide" Target="slides/slide244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36" Type="http://schemas.openxmlformats.org/officeDocument/2006/relationships/slide" Target="slides/slide234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252" Type="http://schemas.openxmlformats.org/officeDocument/2006/relationships/tableStyles" Target="tableStyles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242" Type="http://schemas.openxmlformats.org/officeDocument/2006/relationships/slide" Target="slides/slide240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32" Type="http://schemas.openxmlformats.org/officeDocument/2006/relationships/slide" Target="slides/slide230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243" Type="http://schemas.openxmlformats.org/officeDocument/2006/relationships/slide" Target="slides/slide24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2093C2-8DC1-4B0F-8605-A85E990DECFE}" type="doc">
      <dgm:prSet loTypeId="urn:microsoft.com/office/officeart/2005/8/layout/venn1" loCatId="relationship" qsTypeId="urn:microsoft.com/office/officeart/2005/8/quickstyle/simple2" qsCatId="simple" csTypeId="urn:microsoft.com/office/officeart/2005/8/colors/accent3_2" csCatId="accent3" phldr="1"/>
      <dgm:spPr/>
    </dgm:pt>
    <dgm:pt modelId="{FB12F900-DF2B-4159-938F-0C619CBCD688}" type="pres">
      <dgm:prSet presAssocID="{542093C2-8DC1-4B0F-8605-A85E990DECFE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B2D615BD-A01B-45E4-B73A-AE8D99817D7D}" type="presOf" srcId="{542093C2-8DC1-4B0F-8605-A85E990DECFE}" destId="{FB12F900-DF2B-4159-938F-0C619CBCD688}" srcOrd="0" destOrd="0" presId="urn:microsoft.com/office/officeart/2005/8/layout/venn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10DF7-A8A3-471B-8096-A9B5BC74386E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75" y="739775"/>
            <a:ext cx="4926013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3577" y="4681974"/>
            <a:ext cx="5388610" cy="4435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62238"/>
            <a:ext cx="2918831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62238"/>
            <a:ext cx="2918831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F07B3-69E8-4860-AD48-70553BD73F58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75" y="739775"/>
            <a:ext cx="4926013" cy="36957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2E44A-699F-47A9-BFAE-4444CC1A0674}" type="slidenum">
              <a:rPr lang="fr-FR" smtClean="0"/>
              <a:pPr/>
              <a:t>1</a:t>
            </a:fld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75" y="739775"/>
            <a:ext cx="4926013" cy="36957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2E44A-699F-47A9-BFAE-4444CC1A0674}" type="slidenum">
              <a:rPr lang="fr-FR" smtClean="0"/>
              <a:pPr/>
              <a:t>8</a:t>
            </a:fld>
            <a:endParaRPr 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2E44A-699F-47A9-BFAE-4444CC1A0674}" type="slidenum">
              <a:rPr lang="fr-FR" smtClean="0"/>
              <a:pPr/>
              <a:t>199</a:t>
            </a:fld>
            <a:endParaRPr lang="fr-F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2E44A-699F-47A9-BFAE-4444CC1A0674}" type="slidenum">
              <a:rPr lang="fr-FR" smtClean="0"/>
              <a:pPr/>
              <a:t>244</a:t>
            </a:fld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F626-6CC0-405E-A3B2-F5B7B5DE3472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1CA-3185-4617-85BB-042CE604495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F626-6CC0-405E-A3B2-F5B7B5DE3472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1CA-3185-4617-85BB-042CE604495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F626-6CC0-405E-A3B2-F5B7B5DE3472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1CA-3185-4617-85BB-042CE604495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F626-6CC0-405E-A3B2-F5B7B5DE3472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1CA-3185-4617-85BB-042CE604495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F626-6CC0-405E-A3B2-F5B7B5DE3472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1CA-3185-4617-85BB-042CE604495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F626-6CC0-405E-A3B2-F5B7B5DE3472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1AC51CA-3185-4617-85BB-042CE604495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F626-6CC0-405E-A3B2-F5B7B5DE3472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1CA-3185-4617-85BB-042CE604495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F626-6CC0-405E-A3B2-F5B7B5DE3472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1CA-3185-4617-85BB-042CE604495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F626-6CC0-405E-A3B2-F5B7B5DE3472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1CA-3185-4617-85BB-042CE604495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F626-6CC0-405E-A3B2-F5B7B5DE3472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1CA-3185-4617-85BB-042CE604495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F626-6CC0-405E-A3B2-F5B7B5DE3472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1CA-3185-4617-85BB-042CE604495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F626-6CC0-405E-A3B2-F5B7B5DE3472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1CA-3185-4617-85BB-042CE604495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F626-6CC0-405E-A3B2-F5B7B5DE3472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1CA-3185-4617-85BB-042CE604495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F626-6CC0-405E-A3B2-F5B7B5DE3472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1CA-3185-4617-85BB-042CE604495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F626-6CC0-405E-A3B2-F5B7B5DE3472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1CA-3185-4617-85BB-042CE604495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F626-6CC0-405E-A3B2-F5B7B5DE3472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1CA-3185-4617-85BB-042CE604495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F626-6CC0-405E-A3B2-F5B7B5DE3472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1CA-3185-4617-85BB-042CE604495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F626-6CC0-405E-A3B2-F5B7B5DE3472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1CA-3185-4617-85BB-042CE604495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F626-6CC0-405E-A3B2-F5B7B5DE3472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1CA-3185-4617-85BB-042CE604495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F626-6CC0-405E-A3B2-F5B7B5DE3472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1CA-3185-4617-85BB-042CE604495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F626-6CC0-405E-A3B2-F5B7B5DE3472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1CA-3185-4617-85BB-042CE604495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F626-6CC0-405E-A3B2-F5B7B5DE3472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1CA-3185-4617-85BB-042CE604495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5F626-6CC0-405E-A3B2-F5B7B5DE3472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C51CA-3185-4617-85BB-042CE604495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5000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CA5F626-6CC0-405E-A3B2-F5B7B5DE3472}" type="datetimeFigureOut">
              <a:rPr lang="fr-FR" smtClean="0"/>
              <a:pPr/>
              <a:t>10/12/2012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1AC51CA-3185-4617-85BB-042CE6044951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 advClick="0" advTm="5000">
    <p:random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2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9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9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9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9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9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9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9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9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9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3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9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9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9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9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5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8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9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9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9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9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9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9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9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9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9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9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4.jpe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9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9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9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1.png"/><Relationship Id="rId4" Type="http://schemas.openxmlformats.org/officeDocument/2006/relationships/image" Target="../media/image300.pn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9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9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9.xml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png"/><Relationship Id="rId3" Type="http://schemas.openxmlformats.org/officeDocument/2006/relationships/image" Target="../media/image308.png"/><Relationship Id="rId7" Type="http://schemas.openxmlformats.org/officeDocument/2006/relationships/image" Target="../media/image312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1.png"/><Relationship Id="rId5" Type="http://schemas.openxmlformats.org/officeDocument/2006/relationships/image" Target="../media/image310.png"/><Relationship Id="rId4" Type="http://schemas.openxmlformats.org/officeDocument/2006/relationships/image" Target="../media/image309.png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9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9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9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9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9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9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jpeg"/><Relationship Id="rId1" Type="http://schemas.openxmlformats.org/officeDocument/2006/relationships/slideLayout" Target="../slideLayouts/slideLayout9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9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jpeg"/><Relationship Id="rId1" Type="http://schemas.openxmlformats.org/officeDocument/2006/relationships/slideLayout" Target="../slideLayouts/slideLayout9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eg"/><Relationship Id="rId1" Type="http://schemas.openxmlformats.org/officeDocument/2006/relationships/slideLayout" Target="../slideLayouts/slideLayout9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9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9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9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jpeg"/><Relationship Id="rId1" Type="http://schemas.openxmlformats.org/officeDocument/2006/relationships/slideLayout" Target="../slideLayouts/slideLayout9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9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jpeg"/><Relationship Id="rId1" Type="http://schemas.openxmlformats.org/officeDocument/2006/relationships/slideLayout" Target="../slideLayouts/slideLayout9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jpeg"/><Relationship Id="rId1" Type="http://schemas.openxmlformats.org/officeDocument/2006/relationships/slideLayout" Target="../slideLayouts/slideLayout9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jpeg"/><Relationship Id="rId1" Type="http://schemas.openxmlformats.org/officeDocument/2006/relationships/slideLayout" Target="../slideLayouts/slideLayout9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9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jpeg"/><Relationship Id="rId1" Type="http://schemas.openxmlformats.org/officeDocument/2006/relationships/slideLayout" Target="../slideLayouts/slideLayout9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jpeg"/><Relationship Id="rId1" Type="http://schemas.openxmlformats.org/officeDocument/2006/relationships/slideLayout" Target="../slideLayouts/slideLayout9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jpeg"/><Relationship Id="rId1" Type="http://schemas.openxmlformats.org/officeDocument/2006/relationships/slideLayout" Target="../slideLayouts/slideLayout9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jpeg"/><Relationship Id="rId1" Type="http://schemas.openxmlformats.org/officeDocument/2006/relationships/slideLayout" Target="../slideLayouts/slideLayout9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jpeg"/><Relationship Id="rId1" Type="http://schemas.openxmlformats.org/officeDocument/2006/relationships/slideLayout" Target="../slideLayouts/slideLayout9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jpeg"/><Relationship Id="rId1" Type="http://schemas.openxmlformats.org/officeDocument/2006/relationships/slideLayout" Target="../slideLayouts/slideLayout9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34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4.jpe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9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jpe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9.jpeg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9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4.png"/><Relationship Id="rId4" Type="http://schemas.openxmlformats.org/officeDocument/2006/relationships/image" Target="../media/image353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8.png"/><Relationship Id="rId4" Type="http://schemas.openxmlformats.org/officeDocument/2006/relationships/image" Target="../media/image357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jpeg"/><Relationship Id="rId2" Type="http://schemas.openxmlformats.org/officeDocument/2006/relationships/image" Target="../media/image35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1.jpe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jpeg"/><Relationship Id="rId2" Type="http://schemas.openxmlformats.org/officeDocument/2006/relationships/image" Target="../media/image36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4.jpeg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jpeg"/><Relationship Id="rId1" Type="http://schemas.openxmlformats.org/officeDocument/2006/relationships/slideLayout" Target="../slideLayouts/slideLayout9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jpeg"/><Relationship Id="rId1" Type="http://schemas.openxmlformats.org/officeDocument/2006/relationships/slideLayout" Target="../slideLayouts/slideLayout9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jpeg"/><Relationship Id="rId1" Type="http://schemas.openxmlformats.org/officeDocument/2006/relationships/slideLayout" Target="../slideLayouts/slideLayout9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jpeg"/><Relationship Id="rId1" Type="http://schemas.openxmlformats.org/officeDocument/2006/relationships/slideLayout" Target="../slideLayouts/slideLayout9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jpeg"/><Relationship Id="rId1" Type="http://schemas.openxmlformats.org/officeDocument/2006/relationships/slideLayout" Target="../slideLayouts/slideLayout9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jpeg"/><Relationship Id="rId1" Type="http://schemas.openxmlformats.org/officeDocument/2006/relationships/slideLayout" Target="../slideLayouts/slideLayout9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jpeg"/><Relationship Id="rId1" Type="http://schemas.openxmlformats.org/officeDocument/2006/relationships/slideLayout" Target="../slideLayouts/slideLayout9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jpeg"/><Relationship Id="rId1" Type="http://schemas.openxmlformats.org/officeDocument/2006/relationships/slideLayout" Target="../slideLayouts/slideLayout9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jpeg"/><Relationship Id="rId1" Type="http://schemas.openxmlformats.org/officeDocument/2006/relationships/slideLayout" Target="../slideLayouts/slideLayout9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8.png"/><Relationship Id="rId4" Type="http://schemas.openxmlformats.org/officeDocument/2006/relationships/image" Target="../media/image377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9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jpeg"/><Relationship Id="rId1" Type="http://schemas.openxmlformats.org/officeDocument/2006/relationships/slideLayout" Target="../slideLayouts/slideLayout9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jpeg"/><Relationship Id="rId2" Type="http://schemas.openxmlformats.org/officeDocument/2006/relationships/image" Target="../media/image383.jpeg"/><Relationship Id="rId1" Type="http://schemas.openxmlformats.org/officeDocument/2006/relationships/slideLayout" Target="../slideLayouts/slideLayout9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jpeg"/><Relationship Id="rId2" Type="http://schemas.openxmlformats.org/officeDocument/2006/relationships/image" Target="../media/image385.jpeg"/><Relationship Id="rId1" Type="http://schemas.openxmlformats.org/officeDocument/2006/relationships/slideLayout" Target="../slideLayouts/slideLayout9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jpeg"/><Relationship Id="rId2" Type="http://schemas.openxmlformats.org/officeDocument/2006/relationships/image" Target="../media/image387.jpeg"/><Relationship Id="rId1" Type="http://schemas.openxmlformats.org/officeDocument/2006/relationships/slideLayout" Target="../slideLayouts/slideLayout9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jpeg"/><Relationship Id="rId2" Type="http://schemas.openxmlformats.org/officeDocument/2006/relationships/image" Target="../media/image38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1.jpeg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jpeg"/><Relationship Id="rId1" Type="http://schemas.openxmlformats.org/officeDocument/2006/relationships/slideLayout" Target="../slideLayouts/slideLayout9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jpeg"/><Relationship Id="rId1" Type="http://schemas.openxmlformats.org/officeDocument/2006/relationships/slideLayout" Target="../slideLayouts/slideLayout9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jpeg"/><Relationship Id="rId1" Type="http://schemas.openxmlformats.org/officeDocument/2006/relationships/slideLayout" Target="../slideLayouts/slideLayout9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5.jpeg"/><Relationship Id="rId1" Type="http://schemas.openxmlformats.org/officeDocument/2006/relationships/slideLayout" Target="../slideLayouts/slideLayout9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6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7.jpeg"/><Relationship Id="rId1" Type="http://schemas.openxmlformats.org/officeDocument/2006/relationships/slideLayout" Target="../slideLayouts/slideLayout9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8.jpeg"/><Relationship Id="rId1" Type="http://schemas.openxmlformats.org/officeDocument/2006/relationships/slideLayout" Target="../slideLayouts/slideLayout9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9.jpeg"/><Relationship Id="rId1" Type="http://schemas.openxmlformats.org/officeDocument/2006/relationships/slideLayout" Target="../slideLayouts/slideLayout9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jpeg"/><Relationship Id="rId1" Type="http://schemas.openxmlformats.org/officeDocument/2006/relationships/slideLayout" Target="../slideLayouts/slideLayout9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jpeg"/><Relationship Id="rId1" Type="http://schemas.openxmlformats.org/officeDocument/2006/relationships/slideLayout" Target="../slideLayouts/slideLayout9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jpeg"/><Relationship Id="rId1" Type="http://schemas.openxmlformats.org/officeDocument/2006/relationships/slideLayout" Target="../slideLayouts/slideLayout9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.jpeg"/><Relationship Id="rId1" Type="http://schemas.openxmlformats.org/officeDocument/2006/relationships/slideLayout" Target="../slideLayouts/slideLayout9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jpeg"/><Relationship Id="rId1" Type="http://schemas.openxmlformats.org/officeDocument/2006/relationships/slideLayout" Target="../slideLayouts/slideLayout9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5.jpeg"/><Relationship Id="rId1" Type="http://schemas.openxmlformats.org/officeDocument/2006/relationships/slideLayout" Target="../slideLayouts/slideLayout9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6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0.png"/><Relationship Id="rId4" Type="http://schemas.openxmlformats.org/officeDocument/2006/relationships/image" Target="../media/image409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png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3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9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8.png"/><Relationship Id="rId4" Type="http://schemas.openxmlformats.org/officeDocument/2006/relationships/image" Target="../media/image417.png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9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6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fr-FR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SARL EL FETH</a:t>
            </a:r>
            <a:endParaRPr lang="fr-FR" i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1600" b="1" i="1" dirty="0" smtClean="0">
                <a:solidFill>
                  <a:schemeClr val="tx1"/>
                </a:solidFill>
              </a:rPr>
              <a:t>FABRICATION DU MOBILIER DE BUREAUX</a:t>
            </a:r>
            <a:endParaRPr lang="fr-FR" sz="16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360040"/>
          </a:xfrm>
        </p:spPr>
        <p:txBody>
          <a:bodyPr>
            <a:no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MM 104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620688"/>
            <a:ext cx="453650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04664"/>
            <a:ext cx="309634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4077072"/>
            <a:ext cx="1800200" cy="199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330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11266" name="Picture 2" descr="C:\Documents and Settings\pc\Bureau\mobilier feth\TABLE BANC\uujuhyuy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59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332656"/>
            <a:ext cx="8640960" cy="6264696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331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12290" name="Picture 2" descr="C:\Documents and Settings\pc\Bureau\mobilier feth\TABLE BANC\hbhbh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712968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332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27650" name="Picture 2" descr="C:\Documents and Settings\pc\Bureau\mobilier feth\TABLE MONO\ed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04967" cy="4896544"/>
          </a:xfrm>
          <a:prstGeom prst="rect">
            <a:avLst/>
          </a:prstGeom>
          <a:noFill/>
        </p:spPr>
      </p:pic>
      <p:pic>
        <p:nvPicPr>
          <p:cNvPr id="5" name="Picture 2" descr="C:\Documents and Settings\pc\Bureau\mobilier feth\TABLE MONO\ggtyh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4357694"/>
            <a:ext cx="3516845" cy="19782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179512" y="214290"/>
            <a:ext cx="8750206" cy="6357982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333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33794" name="Picture 2" descr="C:\Documents and Settings\pc\Bureau\mobilier feth\TABLE MONO\yhgtre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715436" cy="5072098"/>
          </a:xfrm>
          <a:prstGeom prst="rect">
            <a:avLst/>
          </a:prstGeom>
          <a:noFill/>
        </p:spPr>
      </p:pic>
      <p:sp>
        <p:nvSpPr>
          <p:cNvPr id="5" name="Ellipse 4"/>
          <p:cNvSpPr/>
          <p:nvPr/>
        </p:nvSpPr>
        <p:spPr>
          <a:xfrm>
            <a:off x="928662" y="1428736"/>
            <a:ext cx="357190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4143372" y="1357298"/>
            <a:ext cx="428628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7858148" y="1428736"/>
            <a:ext cx="357190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712968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334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34818" name="Picture 2" descr="C:\Documents and Settings\pc\Bureau\mobilier feth\TABLE MONO\ujhuy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04967" cy="48965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335</a:t>
            </a:r>
            <a:endParaRPr lang="fr-FR" sz="2000" dirty="0" smtClean="0"/>
          </a:p>
          <a:p>
            <a:endParaRPr lang="fr-FR" sz="2000" dirty="0"/>
          </a:p>
        </p:txBody>
      </p:sp>
      <p:pic>
        <p:nvPicPr>
          <p:cNvPr id="14338" name="Picture 2" descr="C:\Documents and Settings\pc\Bureau\mobilier feth\PORTE MANTEAU\hbhbyh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4572000" cy="2571750"/>
          </a:xfrm>
          <a:prstGeom prst="rect">
            <a:avLst/>
          </a:prstGeom>
          <a:noFill/>
        </p:spPr>
      </p:pic>
      <p:pic>
        <p:nvPicPr>
          <p:cNvPr id="14339" name="Picture 3" descr="C:\Documents and Settings\pc\Bureau\mobilier feth\PORTE MANTEAU\gvfre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7"/>
            <a:ext cx="8632959" cy="4968553"/>
          </a:xfrm>
          <a:prstGeom prst="rect">
            <a:avLst/>
          </a:prstGeom>
          <a:noFill/>
        </p:spPr>
      </p:pic>
      <p:pic>
        <p:nvPicPr>
          <p:cNvPr id="14340" name="Picture 4" descr="C:\Documents and Settings\pc\Bureau\mobilier feth\PORTE MANTEAU\hbhbyh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013733">
            <a:off x="5004048" y="3861048"/>
            <a:ext cx="3240359" cy="1822702"/>
          </a:xfrm>
          <a:prstGeom prst="rect">
            <a:avLst/>
          </a:prstGeom>
          <a:noFill/>
        </p:spPr>
      </p:pic>
      <p:sp>
        <p:nvSpPr>
          <p:cNvPr id="7" name="Ellipse 6"/>
          <p:cNvSpPr/>
          <p:nvPr/>
        </p:nvSpPr>
        <p:spPr>
          <a:xfrm>
            <a:off x="3571868" y="1357298"/>
            <a:ext cx="500066" cy="42862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7072330" y="3643314"/>
            <a:ext cx="500066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336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15362" name="Picture 2" descr="C:\Documents and Settings\pc\Bureau\mobilier feth\ESTRADE\cfrdez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60647"/>
            <a:ext cx="8640961" cy="4860541"/>
          </a:xfrm>
          <a:prstGeom prst="rect">
            <a:avLst/>
          </a:prstGeom>
          <a:noFill/>
        </p:spPr>
      </p:pic>
      <p:sp>
        <p:nvSpPr>
          <p:cNvPr id="5" name="Ellipse 4"/>
          <p:cNvSpPr/>
          <p:nvPr/>
        </p:nvSpPr>
        <p:spPr>
          <a:xfrm>
            <a:off x="6215074" y="3429000"/>
            <a:ext cx="500066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5072066" y="785794"/>
            <a:ext cx="428628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337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16386" name="Picture 2" descr="C:\Documents and Settings\pc\Bureau\mobilier feth\TABOURET\gbg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712968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338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17410" name="Picture 2" descr="C:\Documents and Settings\pc\Bureau\mobilier feth\TABOURET\ggbgy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04969" cy="48965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712968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339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18434" name="Picture 2" descr="C:\Documents and Settings\pc\Bureau\mobilier feth\BANC\cdfrttgg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7"/>
            <a:ext cx="8712968" cy="49010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5786454"/>
            <a:ext cx="3500462" cy="432048"/>
          </a:xfrm>
        </p:spPr>
        <p:txBody>
          <a:bodyPr>
            <a:normAutofit fontScale="90000"/>
          </a:bodyPr>
          <a:lstStyle/>
          <a:p>
            <a:r>
              <a:rPr lang="fr-FR" sz="2000" b="1" i="1" dirty="0" smtClean="0">
                <a:solidFill>
                  <a:schemeClr val="tx1"/>
                </a:solidFill>
              </a:rPr>
              <a:t/>
            </a:r>
            <a:br>
              <a:rPr lang="fr-FR" sz="2000" b="1" i="1" dirty="0" smtClean="0">
                <a:solidFill>
                  <a:schemeClr val="tx1"/>
                </a:solidFill>
              </a:rPr>
            </a:br>
            <a:r>
              <a:rPr lang="fr-FR" sz="2000" b="1" i="1" dirty="0" smtClean="0">
                <a:solidFill>
                  <a:schemeClr val="tx1"/>
                </a:solidFill>
              </a:rPr>
              <a:t>REF/ MM 105</a:t>
            </a:r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MM 105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42918"/>
            <a:ext cx="1953956" cy="493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2643182"/>
            <a:ext cx="174753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Image 1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357298"/>
            <a:ext cx="3528392" cy="3951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1428728" y="42860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3286116" y="2285992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6500826" y="1071546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188640"/>
            <a:ext cx="8640960" cy="6408712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340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19458" name="Picture 2" descr="C:\Documents and Settings\pc\Bureau\mobilier feth\BANC\ujuy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88640"/>
            <a:ext cx="8640961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341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20482" name="Picture 2" descr="C:\Documents and Settings\pc\Bureau\mobilier feth\BANC\ttg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7"/>
            <a:ext cx="8640959" cy="486053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342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21506" name="Picture 2" descr="C:\Documents and Settings\pc\Bureau\mobilier feth\BANC\kf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9"/>
            <a:ext cx="8640959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051691" y="2708920"/>
            <a:ext cx="4910809" cy="1224136"/>
          </a:xfrm>
        </p:spPr>
        <p:txBody>
          <a:bodyPr>
            <a:normAutofit/>
          </a:bodyPr>
          <a:lstStyle/>
          <a:p>
            <a:r>
              <a:rPr lang="fr-FR" sz="2800" i="1" dirty="0" smtClean="0">
                <a:solidFill>
                  <a:srgbClr val="00B0F0"/>
                </a:solidFill>
              </a:rPr>
              <a:t>MOBILIER D’HEBERGEMENT</a:t>
            </a:r>
            <a:endParaRPr lang="fr-FR" sz="2800" i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432048"/>
          </a:xfrm>
        </p:spPr>
        <p:txBody>
          <a:bodyPr>
            <a:normAutofit/>
          </a:bodyPr>
          <a:lstStyle/>
          <a:p>
            <a:endParaRPr lang="fr-FR" sz="2000" b="1" i="1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MH 400</a:t>
            </a:r>
            <a:endParaRPr lang="fr-FR" sz="2000" dirty="0"/>
          </a:p>
        </p:txBody>
      </p:sp>
      <p:pic>
        <p:nvPicPr>
          <p:cNvPr id="5" name="Image 4" descr="C:\Documents and Settings\pc\Local Settings\Temporary Internet Files\Content.Word\Nouvelle image (12)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475252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284984"/>
            <a:ext cx="3415655" cy="307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2000232" y="1571612"/>
            <a:ext cx="428628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7072330" y="3143248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288032"/>
          </a:xfrm>
        </p:spPr>
        <p:txBody>
          <a:bodyPr>
            <a:noAutofit/>
          </a:bodyPr>
          <a:lstStyle/>
          <a:p>
            <a:endParaRPr lang="fr-FR" sz="2000" b="1" i="1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MH401</a:t>
            </a:r>
            <a:endParaRPr lang="fr-FR" sz="2000" dirty="0"/>
          </a:p>
        </p:txBody>
      </p:sp>
      <p:pic>
        <p:nvPicPr>
          <p:cNvPr id="5" name="Image 4" descr="C:\Documents and Settings\pc\Local Settings\Temporary Internet Files\Content.Word\Nouvelle image (13)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4464496" cy="48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653136"/>
            <a:ext cx="131025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725144"/>
            <a:ext cx="1257300" cy="142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4725144"/>
            <a:ext cx="123825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3" y="548680"/>
            <a:ext cx="3528392" cy="341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>
          <a:xfrm>
            <a:off x="1571604" y="1142984"/>
            <a:ext cx="428628" cy="428628"/>
          </a:xfrm>
          <a:prstGeom prst="ellips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6643702" y="42860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360040"/>
          </a:xfrm>
        </p:spPr>
        <p:txBody>
          <a:bodyPr>
            <a:noAutofit/>
          </a:bodyPr>
          <a:lstStyle/>
          <a:p>
            <a:endParaRPr lang="fr-FR" sz="2000" b="1" i="1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14290"/>
            <a:ext cx="8572560" cy="6357982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REF/MH402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280831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571480"/>
            <a:ext cx="3159249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996952"/>
            <a:ext cx="288032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928662" y="500042"/>
            <a:ext cx="357190" cy="285752"/>
          </a:xfrm>
          <a:prstGeom prst="ellips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6786578" y="428604"/>
            <a:ext cx="357190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4500562" y="3071810"/>
            <a:ext cx="357190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504056"/>
          </a:xfrm>
        </p:spPr>
        <p:txBody>
          <a:bodyPr>
            <a:normAutofit/>
          </a:bodyPr>
          <a:lstStyle/>
          <a:p>
            <a:r>
              <a:rPr lang="fr-FR" sz="2000" b="1" i="1" dirty="0" smtClean="0">
                <a:solidFill>
                  <a:schemeClr val="tx1"/>
                </a:solidFill>
              </a:rPr>
              <a:t>REF/MH403</a:t>
            </a:r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6156176" y="404664"/>
            <a:ext cx="2592288" cy="4536503"/>
          </a:xfrm>
          <a:solidFill>
            <a:schemeClr val="bg1"/>
          </a:solidFill>
        </p:spPr>
        <p:txBody>
          <a:bodyPr/>
          <a:lstStyle/>
          <a:p>
            <a:endParaRPr lang="fr-FR" dirty="0"/>
          </a:p>
        </p:txBody>
      </p:sp>
      <p:pic>
        <p:nvPicPr>
          <p:cNvPr id="1029" name="Picture 5" descr="E:\LIT ELFETH\bg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40960" cy="628269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 rot="10800000" flipV="1">
            <a:off x="467544" y="6014324"/>
            <a:ext cx="2952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 smtClean="0"/>
              <a:t>REF/MH403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432048"/>
          </a:xfrm>
        </p:spPr>
        <p:txBody>
          <a:bodyPr>
            <a:normAutofit/>
          </a:bodyPr>
          <a:lstStyle/>
          <a:p>
            <a:r>
              <a:rPr lang="fr-FR" sz="2000" b="1" i="1" dirty="0" smtClean="0">
                <a:solidFill>
                  <a:schemeClr val="tx1"/>
                </a:solidFill>
              </a:rPr>
              <a:t>REF/MH404</a:t>
            </a:r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323528" y="332656"/>
            <a:ext cx="8496944" cy="5688632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endParaRPr lang="fr-FR" dirty="0"/>
          </a:p>
        </p:txBody>
      </p:sp>
      <p:pic>
        <p:nvPicPr>
          <p:cNvPr id="2050" name="Picture 2" descr="E:\LIT ELFETH\DSC028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64267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5" name="Rectangle 4"/>
          <p:cNvSpPr/>
          <p:nvPr/>
        </p:nvSpPr>
        <p:spPr>
          <a:xfrm rot="10800000" flipV="1">
            <a:off x="323529" y="5829658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 smtClean="0"/>
              <a:t>REF/MH404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360040"/>
          </a:xfrm>
        </p:spPr>
        <p:txBody>
          <a:bodyPr>
            <a:noAutofit/>
          </a:bodyPr>
          <a:lstStyle/>
          <a:p>
            <a:endParaRPr lang="fr-FR" sz="2000" b="1" i="1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REF/MH405</a:t>
            </a:r>
            <a:endParaRPr lang="fr-FR" sz="2000" dirty="0"/>
          </a:p>
        </p:txBody>
      </p:sp>
      <p:pic>
        <p:nvPicPr>
          <p:cNvPr id="9" name="Image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356992"/>
            <a:ext cx="4141490" cy="290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4248472" cy="27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836712"/>
            <a:ext cx="2228480" cy="46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571472" y="78579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4214810" y="1000108"/>
            <a:ext cx="357190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7000892" y="500042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4714876" y="3357562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14290"/>
            <a:ext cx="8643998" cy="6357982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MM 106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5040560" cy="494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71678"/>
            <a:ext cx="4210051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2357422" y="642918"/>
            <a:ext cx="500066" cy="428628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6286512" y="2071678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5929330"/>
            <a:ext cx="8229600" cy="432048"/>
          </a:xfrm>
        </p:spPr>
        <p:txBody>
          <a:bodyPr>
            <a:normAutofit/>
          </a:bodyPr>
          <a:lstStyle/>
          <a:p>
            <a:endParaRPr lang="fr-FR" sz="2000" b="1" i="1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REF/MH406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381642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068960"/>
            <a:ext cx="388843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1428728" y="500042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6929454" y="2786058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REF/MH407</a:t>
            </a:r>
            <a:endParaRPr lang="fr-FR" sz="2000" dirty="0"/>
          </a:p>
        </p:txBody>
      </p:sp>
      <p:pic>
        <p:nvPicPr>
          <p:cNvPr id="8194" name="Picture 2" descr="C:\Documents and Settings\pc\Bureau\mobilier feth\LIT\ftrrtrr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484000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332656"/>
            <a:ext cx="8640960" cy="6264696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REF/MH408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9218" name="Picture 2" descr="C:\Documents and Settings\pc\Bureau\mobilier feth\LIT\hhygg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59" cy="485124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332656"/>
            <a:ext cx="8640960" cy="6264696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REF/MH409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10242" name="Picture 2" descr="C:\Documents and Settings\pc\Bureau\mobilier feth\LIT\hnbgtvt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5"/>
            <a:ext cx="8640960" cy="48605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REF/MH410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11266" name="Picture 2" descr="C:\Documents and Settings\pc\Bureau\mobilier feth\LIT\jnuhyt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264696"/>
          </a:xfrm>
          <a:solidFill>
            <a:schemeClr val="bg1">
              <a:lumMod val="7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REF/MH411</a:t>
            </a:r>
            <a:endParaRPr lang="fr-FR" sz="2000" b="1" dirty="0" smtClean="0"/>
          </a:p>
          <a:p>
            <a:endParaRPr lang="fr-FR" dirty="0"/>
          </a:p>
        </p:txBody>
      </p:sp>
      <p:pic>
        <p:nvPicPr>
          <p:cNvPr id="12290" name="Picture 2" descr="C:\Documents and Settings\pc\Bureau\mobilier feth\LIT\kijuhbv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59" cy="486053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75000"/>
            </a:schemeClr>
          </a:solidFill>
        </p:spPr>
        <p:txBody>
          <a:bodyPr>
            <a:normAutofit fontScale="92500" lnSpcReduction="2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REF/MH412</a:t>
            </a:r>
            <a:endParaRPr lang="fr-FR" sz="2000" b="1" dirty="0" smtClean="0"/>
          </a:p>
          <a:p>
            <a:endParaRPr lang="fr-FR" dirty="0"/>
          </a:p>
        </p:txBody>
      </p:sp>
      <p:pic>
        <p:nvPicPr>
          <p:cNvPr id="13314" name="Picture 2" descr="C:\Documents and Settings\pc\Bureau\mobilier feth\LIT\kiuyt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8640960" cy="486053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332656"/>
            <a:ext cx="8640960" cy="6336704"/>
          </a:xfrm>
          <a:solidFill>
            <a:schemeClr val="bg1">
              <a:lumMod val="75000"/>
            </a:schemeClr>
          </a:solidFill>
        </p:spPr>
        <p:txBody>
          <a:bodyPr>
            <a:normAutofit fontScale="92500" lnSpcReduction="2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REF/MH413</a:t>
            </a:r>
            <a:endParaRPr lang="fr-FR" sz="2000" dirty="0"/>
          </a:p>
        </p:txBody>
      </p:sp>
      <p:pic>
        <p:nvPicPr>
          <p:cNvPr id="14338" name="Picture 2" descr="C:\Documents and Settings\pc\Bureau\mobilier feth\LIT\kiuytrvf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40960" cy="48605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75000"/>
            </a:schemeClr>
          </a:solidFill>
        </p:spPr>
        <p:txBody>
          <a:bodyPr>
            <a:normAutofit fontScale="92500" lnSpcReduction="2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REF/MH414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15362" name="Picture 2" descr="C:\Documents and Settings\pc\Bureau\mobilier feth\LIT\jiuytg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7"/>
            <a:ext cx="8640960" cy="486053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50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REF/MH415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22530" name="Picture 2" descr="C:\Documents and Settings\pc\Bureau\mobilier feth\CHEVET\bgtyu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9"/>
            <a:ext cx="8640959" cy="48605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949280"/>
            <a:ext cx="8219256" cy="360040"/>
          </a:xfrm>
        </p:spPr>
        <p:txBody>
          <a:bodyPr>
            <a:normAutofit fontScale="90000"/>
          </a:bodyPr>
          <a:lstStyle/>
          <a:p>
            <a:r>
              <a:rPr lang="fr-FR" sz="2000" b="1" i="1" dirty="0" smtClean="0">
                <a:solidFill>
                  <a:schemeClr val="tx1"/>
                </a:solidFill>
              </a:rPr>
              <a:t/>
            </a:r>
            <a:br>
              <a:rPr lang="fr-FR" sz="2000" b="1" i="1" dirty="0" smtClean="0">
                <a:solidFill>
                  <a:schemeClr val="tx1"/>
                </a:solidFill>
              </a:rPr>
            </a:br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715436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MM 107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571480"/>
            <a:ext cx="309634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786058"/>
            <a:ext cx="295232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2000232" y="428604"/>
            <a:ext cx="500066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6715140" y="221455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332656"/>
            <a:ext cx="8640960" cy="6264696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REF/MH416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23554" name="Picture 2" descr="C:\Documents and Settings\pc\Bureau\mobilier feth\CHEVET\bhytrf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332657"/>
            <a:ext cx="8640959" cy="486053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332656"/>
            <a:ext cx="8640960" cy="6264696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REF/MH417</a:t>
            </a:r>
            <a:endParaRPr lang="fr-FR" sz="2000" dirty="0" smtClean="0"/>
          </a:p>
          <a:p>
            <a:endParaRPr lang="fr-FR" sz="2000" dirty="0"/>
          </a:p>
        </p:txBody>
      </p:sp>
      <p:pic>
        <p:nvPicPr>
          <p:cNvPr id="24579" name="Picture 3" descr="C:\Documents and Settings\pc\Bureau\mobilier feth\CHEVET\bhgyt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332657"/>
            <a:ext cx="8640959" cy="4860540"/>
          </a:xfrm>
          <a:prstGeom prst="rect">
            <a:avLst/>
          </a:prstGeom>
          <a:noFill/>
        </p:spPr>
      </p:pic>
      <p:sp>
        <p:nvSpPr>
          <p:cNvPr id="5" name="Ellipse 4"/>
          <p:cNvSpPr/>
          <p:nvPr/>
        </p:nvSpPr>
        <p:spPr>
          <a:xfrm>
            <a:off x="3143240" y="571480"/>
            <a:ext cx="500066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6215074" y="78579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619672" y="2780928"/>
            <a:ext cx="5832648" cy="926976"/>
          </a:xfrm>
        </p:spPr>
        <p:txBody>
          <a:bodyPr>
            <a:normAutofit/>
          </a:bodyPr>
          <a:lstStyle/>
          <a:p>
            <a:r>
              <a:rPr lang="fr-FR" i="1" dirty="0" smtClean="0">
                <a:solidFill>
                  <a:srgbClr val="00B0F0"/>
                </a:solidFill>
              </a:rPr>
              <a:t>TABLE</a:t>
            </a:r>
            <a:r>
              <a:rPr lang="fr-FR" dirty="0" smtClean="0">
                <a:solidFill>
                  <a:srgbClr val="00B0F0"/>
                </a:solidFill>
              </a:rPr>
              <a:t> </a:t>
            </a:r>
            <a:r>
              <a:rPr lang="fr-FR" i="1" dirty="0" smtClean="0">
                <a:solidFill>
                  <a:srgbClr val="00B0F0"/>
                </a:solidFill>
              </a:rPr>
              <a:t>DE </a:t>
            </a:r>
            <a:r>
              <a:rPr lang="fr-FR" i="1" baseline="0" dirty="0" smtClean="0">
                <a:solidFill>
                  <a:srgbClr val="00B0F0"/>
                </a:solidFill>
              </a:rPr>
              <a:t>REUNION</a:t>
            </a:r>
            <a:endParaRPr lang="fr-FR" i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05264"/>
            <a:ext cx="8229600" cy="432048"/>
          </a:xfrm>
        </p:spPr>
        <p:txBody>
          <a:bodyPr>
            <a:normAutofit/>
          </a:bodyPr>
          <a:lstStyle/>
          <a:p>
            <a:endParaRPr lang="fr-FR" sz="2000" b="1" i="1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715436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REF/TR 500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7007299" cy="4149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1428728" y="2143116"/>
            <a:ext cx="428628" cy="42862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6072198" y="3500438"/>
            <a:ext cx="500066" cy="42862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504056"/>
          </a:xfrm>
        </p:spPr>
        <p:txBody>
          <a:bodyPr>
            <a:normAutofit/>
          </a:bodyPr>
          <a:lstStyle/>
          <a:p>
            <a:endParaRPr lang="fr-FR" sz="2000" b="1" i="1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TR 501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46672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071810"/>
            <a:ext cx="4961012" cy="2892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2928926" y="714356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6858016" y="3071810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360040"/>
          </a:xfrm>
        </p:spPr>
        <p:txBody>
          <a:bodyPr>
            <a:noAutofit/>
          </a:bodyPr>
          <a:lstStyle/>
          <a:p>
            <a:endParaRPr lang="fr-FR" sz="2000" b="1" i="1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357982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TR 502</a:t>
            </a:r>
            <a:endParaRPr lang="fr-FR" sz="2000" dirty="0"/>
          </a:p>
        </p:txBody>
      </p:sp>
      <p:pic>
        <p:nvPicPr>
          <p:cNvPr id="6" name="Imag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548680"/>
            <a:ext cx="381642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3989809" cy="391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356992"/>
            <a:ext cx="3960440" cy="28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>
          <a:xfrm>
            <a:off x="5357818" y="3429000"/>
            <a:ext cx="642942" cy="500066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6786578" y="642918"/>
            <a:ext cx="571504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/>
              <a:t>A1</a:t>
            </a:r>
            <a:endParaRPr lang="fr-FR" sz="1000" dirty="0"/>
          </a:p>
        </p:txBody>
      </p:sp>
      <p:sp>
        <p:nvSpPr>
          <p:cNvPr id="11" name="Ellipse 10"/>
          <p:cNvSpPr/>
          <p:nvPr/>
        </p:nvSpPr>
        <p:spPr>
          <a:xfrm>
            <a:off x="1285852" y="928670"/>
            <a:ext cx="571504" cy="428628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/>
              <a:t>A2</a:t>
            </a:r>
            <a:endParaRPr lang="fr-FR" sz="1000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504056"/>
          </a:xfrm>
        </p:spPr>
        <p:txBody>
          <a:bodyPr>
            <a:normAutofit/>
          </a:bodyPr>
          <a:lstStyle/>
          <a:p>
            <a:endParaRPr lang="fr-FR" sz="2000" b="1" i="1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 / TR 503 </a:t>
            </a:r>
            <a:endParaRPr lang="fr-FR" sz="2000" dirty="0"/>
          </a:p>
        </p:txBody>
      </p:sp>
      <p:pic>
        <p:nvPicPr>
          <p:cNvPr id="1026" name="Picture 2" descr="D:\Nouveau Porte-documents\Mes images\tables de reunions\6-1[2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5256584" cy="2637418"/>
          </a:xfrm>
          <a:prstGeom prst="rect">
            <a:avLst/>
          </a:prstGeom>
          <a:noFill/>
        </p:spPr>
      </p:pic>
      <p:pic>
        <p:nvPicPr>
          <p:cNvPr id="1027" name="Picture 3" descr="D:\Nouveau Porte-documents\Mes images\tables de reunions\7-1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5959" y="3356992"/>
            <a:ext cx="6309637" cy="2448272"/>
          </a:xfrm>
          <a:prstGeom prst="rect">
            <a:avLst/>
          </a:prstGeom>
          <a:noFill/>
        </p:spPr>
      </p:pic>
      <p:sp>
        <p:nvSpPr>
          <p:cNvPr id="6" name="Ellipse 5"/>
          <p:cNvSpPr/>
          <p:nvPr/>
        </p:nvSpPr>
        <p:spPr>
          <a:xfrm>
            <a:off x="1500166" y="785794"/>
            <a:ext cx="571504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4214810" y="3357562"/>
            <a:ext cx="500066" cy="42862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5786454"/>
            <a:ext cx="8229600" cy="648072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 / TR 504</a:t>
            </a:r>
            <a:endParaRPr lang="fr-FR" sz="2000" dirty="0"/>
          </a:p>
        </p:txBody>
      </p:sp>
      <p:pic>
        <p:nvPicPr>
          <p:cNvPr id="6" name="Image 5" descr="LANDS REUNIO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933056"/>
            <a:ext cx="5542756" cy="227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TAULA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1" y="1268760"/>
            <a:ext cx="3744416" cy="295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1643042" y="785794"/>
            <a:ext cx="500066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5143504" y="3786190"/>
            <a:ext cx="428628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 / TR 505</a:t>
            </a:r>
            <a:endParaRPr lang="fr-FR" sz="2000" dirty="0"/>
          </a:p>
        </p:txBody>
      </p:sp>
      <p:pic>
        <p:nvPicPr>
          <p:cNvPr id="5" name="Image 4" descr="OPTIMA REUNIO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5616699" cy="3549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1270" y="3645024"/>
            <a:ext cx="565152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1214414" y="42860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5929322" y="3571876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712968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 / TR 506</a:t>
            </a:r>
            <a:endParaRPr lang="fr-FR" sz="2000" dirty="0"/>
          </a:p>
        </p:txBody>
      </p:sp>
      <p:pic>
        <p:nvPicPr>
          <p:cNvPr id="36866" name="Picture 2" descr="C:\Documents and Settings\pc\Bureau\mobilier feth\TABLE REUNION\jhy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8704966" cy="48965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1000100" y="214290"/>
            <a:ext cx="7072362" cy="6357982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</p:txBody>
      </p:sp>
      <p:pic>
        <p:nvPicPr>
          <p:cNvPr id="10" name="Picture 2" descr="C:\Users\user\Desktop\MM 1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79777"/>
            <a:ext cx="7643866" cy="6671849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42844" y="3244334"/>
            <a:ext cx="531189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r>
              <a:rPr lang="fr-FR" sz="2000" b="1" i="1" dirty="0" smtClean="0"/>
              <a:t>REF/ MM 108</a:t>
            </a:r>
            <a:endParaRPr lang="fr-FR" sz="2000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712968" cy="6336704"/>
          </a:xfrm>
          <a:solidFill>
            <a:schemeClr val="bg1">
              <a:lumMod val="50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 / TR 507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37891" name="Picture 3" descr="C:\Documents and Settings\pc\Bureau\mobilier feth\TABLE REUNION\tbr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7"/>
            <a:ext cx="8704970" cy="4896545"/>
          </a:xfrm>
          <a:prstGeom prst="rect">
            <a:avLst/>
          </a:prstGeom>
          <a:noFill/>
        </p:spPr>
      </p:pic>
      <p:pic>
        <p:nvPicPr>
          <p:cNvPr id="37892" name="Picture 4" descr="C:\Documents and Settings\pc\Bureau\mobilier feth\TABLE REUNION\tb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357562"/>
            <a:ext cx="4319464" cy="242969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87824" y="2564904"/>
            <a:ext cx="3421008" cy="733832"/>
          </a:xfrm>
        </p:spPr>
        <p:txBody>
          <a:bodyPr>
            <a:normAutofit/>
          </a:bodyPr>
          <a:lstStyle/>
          <a:p>
            <a:r>
              <a:rPr lang="fr-FR" i="1" dirty="0" smtClean="0">
                <a:solidFill>
                  <a:srgbClr val="00B0F0"/>
                </a:solidFill>
              </a:rPr>
              <a:t>ARMOIRE</a:t>
            </a:r>
            <a:endParaRPr lang="fr-FR" i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432048"/>
          </a:xfrm>
        </p:spPr>
        <p:txBody>
          <a:bodyPr>
            <a:normAutofit/>
          </a:bodyPr>
          <a:lstStyle/>
          <a:p>
            <a:endParaRPr lang="fr-FR" sz="2000" b="1" i="1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AR 600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232410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132856"/>
            <a:ext cx="2900129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476672"/>
            <a:ext cx="2333625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1571604" y="571480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4357686" y="2000240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7286644" y="571480"/>
            <a:ext cx="357190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504056"/>
          </a:xfrm>
        </p:spPr>
        <p:txBody>
          <a:bodyPr>
            <a:normAutofit/>
          </a:bodyPr>
          <a:lstStyle/>
          <a:p>
            <a:endParaRPr lang="fr-FR" sz="2000" b="1" i="1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AR 601</a:t>
            </a:r>
            <a:endParaRPr lang="fr-FR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573016"/>
            <a:ext cx="320992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92696"/>
            <a:ext cx="29146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692696"/>
            <a:ext cx="250507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1071538" y="42860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6929454" y="357166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4643438" y="3357562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504056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AR 602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4000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C:\Documents and Settings\pc\Local Settings\Temporary Internet Files\Content.Word\Nouvelle image (25)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92696"/>
            <a:ext cx="3809405" cy="518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2643174" y="500042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6357950" y="500042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AR 603</a:t>
            </a:r>
            <a:endParaRPr lang="fr-FR" sz="2000" dirty="0"/>
          </a:p>
        </p:txBody>
      </p:sp>
      <p:pic>
        <p:nvPicPr>
          <p:cNvPr id="5" name="Image 4" descr="C:\Documents and Settings\pc\Local Settings\Temporary Internet Files\Content.Word\Nouvelle image (27)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46863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C:\Documents and Settings\pc\Local Settings\Temporary Internet Files\Content.Word\Nouvelle image (28)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764705"/>
            <a:ext cx="3017143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1571604" y="500042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7072330" y="42860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712968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AR 604</a:t>
            </a:r>
            <a:endParaRPr lang="fr-FR" sz="2000" dirty="0"/>
          </a:p>
        </p:txBody>
      </p:sp>
      <p:pic>
        <p:nvPicPr>
          <p:cNvPr id="38914" name="Picture 2" descr="C:\Documents and Settings\pc\Bureau\mobilier feth\ELEMENT\UJTUTYHHHG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8712967" cy="49010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332656"/>
            <a:ext cx="8712968" cy="6264696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AR 605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39938" name="Picture 2" descr="C:\Documents and Settings\pc\Bureau\mobilier feth\ELEMENT\ujtyghhghy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04967" cy="48965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188640"/>
            <a:ext cx="8712968" cy="6408712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AR 606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40962" name="Picture 2" descr="C:\Documents and Settings\pc\Bureau\mobilier feth\ELEMENT\ggvvf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04966" cy="48965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712968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AR 607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41986" name="Picture 2" descr="C:\Documents and Settings\pc\Bureau\mobilier feth\ELEMENT\ikjuikj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04967" cy="48965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949280"/>
            <a:ext cx="8219256" cy="360040"/>
          </a:xfrm>
        </p:spPr>
        <p:txBody>
          <a:bodyPr>
            <a:normAutofit fontScale="90000"/>
          </a:bodyPr>
          <a:lstStyle/>
          <a:p>
            <a:r>
              <a:rPr lang="fr-FR" sz="2000" b="1" i="1" dirty="0" smtClean="0">
                <a:solidFill>
                  <a:schemeClr val="tx1"/>
                </a:solidFill>
              </a:rPr>
              <a:t/>
            </a:r>
            <a:br>
              <a:rPr lang="fr-FR" sz="2000" b="1" i="1" dirty="0" smtClean="0">
                <a:solidFill>
                  <a:schemeClr val="tx1"/>
                </a:solidFill>
              </a:rPr>
            </a:br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715436" cy="6286544"/>
          </a:xfrm>
          <a:solidFill>
            <a:schemeClr val="bg1">
              <a:lumMod val="7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MM 109</a:t>
            </a:r>
            <a:endParaRPr lang="fr-FR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6429420" cy="436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4643446"/>
            <a:ext cx="2914647" cy="1943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712968" cy="6336704"/>
          </a:xfrm>
          <a:solidFill>
            <a:schemeClr val="bg1">
              <a:lumMod val="7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AR 608</a:t>
            </a:r>
            <a:endParaRPr lang="fr-FR" sz="2000" dirty="0" smtClean="0"/>
          </a:p>
          <a:p>
            <a:endParaRPr lang="fr-FR" sz="2000" dirty="0"/>
          </a:p>
        </p:txBody>
      </p:sp>
      <p:pic>
        <p:nvPicPr>
          <p:cNvPr id="43012" name="Picture 4" descr="C:\Documents and Settings\pc\Bureau\mobilier feth\ELEMENT\lnjui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2" y="260648"/>
            <a:ext cx="8704966" cy="48965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408712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AR 609</a:t>
            </a:r>
            <a:endParaRPr lang="fr-FR" sz="2000" dirty="0" smtClean="0"/>
          </a:p>
          <a:p>
            <a:endParaRPr lang="fr-FR" sz="2000" dirty="0"/>
          </a:p>
        </p:txBody>
      </p:sp>
      <p:pic>
        <p:nvPicPr>
          <p:cNvPr id="44034" name="Picture 2" descr="C:\Documents and Settings\pc\Bureau\mobilier feth\ELEMENT\gbvgtre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31943" cy="48554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AR 610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8194" name="Picture 2" descr="C:\Documents and Settings\pc\Bureau\mobilier feth\CLASSEUR\bbbvv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7"/>
            <a:ext cx="8640960" cy="48605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AR 611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9218" name="Picture 2" descr="C:\Documents and Settings\pc\Bureau\mobilier feth\CLASSEUR\ddrf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8640959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AR 612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10242" name="Picture 2" descr="C:\Documents and Settings\pc\Bureau\mobilier feth\CLASSEUR\kknhytgfr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8640959" cy="4860539"/>
          </a:xfrm>
          <a:prstGeom prst="rect">
            <a:avLst/>
          </a:prstGeom>
          <a:noFill/>
        </p:spPr>
      </p:pic>
      <p:sp>
        <p:nvSpPr>
          <p:cNvPr id="5" name="Ellipse 4"/>
          <p:cNvSpPr/>
          <p:nvPr/>
        </p:nvSpPr>
        <p:spPr>
          <a:xfrm>
            <a:off x="2928926" y="114298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5929322" y="1928802"/>
            <a:ext cx="428628" cy="428628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907704" y="2276872"/>
            <a:ext cx="4680520" cy="1143000"/>
          </a:xfrm>
        </p:spPr>
        <p:txBody>
          <a:bodyPr>
            <a:normAutofit/>
          </a:bodyPr>
          <a:lstStyle/>
          <a:p>
            <a:r>
              <a:rPr lang="fr-FR" sz="3200" i="1" dirty="0" smtClean="0">
                <a:solidFill>
                  <a:srgbClr val="00B0F0"/>
                </a:solidFill>
              </a:rPr>
              <a:t>WORK STATION</a:t>
            </a:r>
            <a:endParaRPr lang="fr-FR" sz="3200" i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432048"/>
          </a:xfrm>
        </p:spPr>
        <p:txBody>
          <a:bodyPr>
            <a:normAutofit/>
          </a:bodyPr>
          <a:lstStyle/>
          <a:p>
            <a:endParaRPr lang="fr-FR" sz="2000" b="1" i="1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WS 700</a:t>
            </a:r>
            <a:endParaRPr lang="fr-FR" sz="2000" dirty="0"/>
          </a:p>
        </p:txBody>
      </p:sp>
      <p:pic>
        <p:nvPicPr>
          <p:cNvPr id="8" name="Image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460851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marguerite_sur_cloiso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548680"/>
            <a:ext cx="27146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marguerite_sur_caisson_tiroir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861048"/>
            <a:ext cx="264795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57166"/>
            <a:ext cx="778674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42844" y="6198990"/>
            <a:ext cx="53806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i="1" dirty="0" smtClean="0"/>
              <a:t>REF/ WS 701</a:t>
            </a:r>
            <a:endParaRPr lang="fr-FR" sz="2000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7499176" cy="548680"/>
          </a:xfrm>
        </p:spPr>
        <p:txBody>
          <a:bodyPr>
            <a:normAutofit/>
          </a:bodyPr>
          <a:lstStyle/>
          <a:p>
            <a:r>
              <a:rPr lang="fr-FR" sz="2000" b="1" i="1" dirty="0" smtClean="0">
                <a:solidFill>
                  <a:schemeClr val="tx1"/>
                </a:solidFill>
              </a:rPr>
              <a:t>REF/ WS 702</a:t>
            </a:r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6156176" y="404664"/>
            <a:ext cx="2592288" cy="4896544"/>
          </a:xfrm>
          <a:solidFill>
            <a:schemeClr val="bg1"/>
          </a:solidFill>
        </p:spPr>
        <p:txBody>
          <a:bodyPr/>
          <a:lstStyle/>
          <a:p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12968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51520" y="6198989"/>
            <a:ext cx="252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i="1" dirty="0" smtClean="0"/>
              <a:t>REF/ WS 702</a:t>
            </a:r>
            <a:endParaRPr lang="fr-FR" sz="2000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pPr algn="l"/>
            <a:endParaRPr lang="fr-FR" sz="2000" b="1" i="1" dirty="0" smtClean="0"/>
          </a:p>
          <a:p>
            <a:pPr algn="l"/>
            <a:endParaRPr lang="fr-FR" sz="2000" b="1" i="1" dirty="0" smtClean="0"/>
          </a:p>
          <a:p>
            <a:pPr algn="l"/>
            <a:r>
              <a:rPr lang="fr-FR" sz="2000" b="1" i="1" dirty="0" smtClean="0"/>
              <a:t>REF/ WS 703</a:t>
            </a:r>
            <a:endParaRPr lang="fr-FR" sz="2000" dirty="0"/>
          </a:p>
        </p:txBody>
      </p:sp>
      <p:pic>
        <p:nvPicPr>
          <p:cNvPr id="1026" name="Picture 2" descr="E:\BUREAU.ELFETH\pos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8640960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949280"/>
            <a:ext cx="8219256" cy="360040"/>
          </a:xfrm>
        </p:spPr>
        <p:txBody>
          <a:bodyPr>
            <a:normAutofit fontScale="90000"/>
          </a:bodyPr>
          <a:lstStyle/>
          <a:p>
            <a:r>
              <a:rPr lang="fr-FR" sz="2000" b="1" i="1" dirty="0" smtClean="0">
                <a:solidFill>
                  <a:schemeClr val="tx1"/>
                </a:solidFill>
              </a:rPr>
              <a:t/>
            </a:r>
            <a:br>
              <a:rPr lang="fr-FR" sz="2000" b="1" i="1" dirty="0" smtClean="0">
                <a:solidFill>
                  <a:schemeClr val="tx1"/>
                </a:solidFill>
              </a:rPr>
            </a:br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715436" cy="628654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MM 110</a:t>
            </a:r>
            <a:endParaRPr lang="fr-FR" sz="2000" dirty="0"/>
          </a:p>
        </p:txBody>
      </p:sp>
      <p:pic>
        <p:nvPicPr>
          <p:cNvPr id="9" name="Picture 2" descr="C:\Users\user\Desktop\MM 1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07498" cy="49292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60648"/>
            <a:ext cx="8678198" cy="6336704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endParaRPr lang="fr-FR" sz="2000" b="1" i="1" dirty="0" smtClean="0"/>
          </a:p>
          <a:p>
            <a:pPr algn="l"/>
            <a:endParaRPr lang="fr-FR" sz="2000" b="1" i="1" dirty="0" smtClean="0"/>
          </a:p>
          <a:p>
            <a:pPr algn="l"/>
            <a:endParaRPr lang="fr-FR" sz="2000" b="1" i="1" dirty="0" smtClean="0"/>
          </a:p>
          <a:p>
            <a:pPr algn="l"/>
            <a:r>
              <a:rPr lang="fr-FR" sz="2000" b="1" i="1" dirty="0" smtClean="0"/>
              <a:t>REF/ WS 704</a:t>
            </a:r>
            <a:endParaRPr lang="fr-FR" sz="2000" dirty="0"/>
          </a:p>
        </p:txBody>
      </p:sp>
      <p:pic>
        <p:nvPicPr>
          <p:cNvPr id="5" name="Picture 2" descr="C:\Users\user\Desktop\AR 6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676552" cy="561842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555776" y="2924944"/>
            <a:ext cx="4176464" cy="724942"/>
          </a:xfrm>
        </p:spPr>
        <p:txBody>
          <a:bodyPr>
            <a:normAutofit/>
          </a:bodyPr>
          <a:lstStyle/>
          <a:p>
            <a:r>
              <a:rPr lang="fr-FR" i="1" dirty="0" smtClean="0">
                <a:solidFill>
                  <a:srgbClr val="00B0F0"/>
                </a:solidFill>
              </a:rPr>
              <a:t>BUREAUX</a:t>
            </a:r>
            <a:endParaRPr lang="fr-FR" i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432048"/>
          </a:xfrm>
        </p:spPr>
        <p:txBody>
          <a:bodyPr>
            <a:normAutofit/>
          </a:bodyPr>
          <a:lstStyle/>
          <a:p>
            <a:endParaRPr lang="fr-FR" sz="2000" b="1" i="1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BR 800</a:t>
            </a:r>
            <a:endParaRPr lang="fr-FR" sz="2000" dirty="0"/>
          </a:p>
        </p:txBody>
      </p:sp>
      <p:pic>
        <p:nvPicPr>
          <p:cNvPr id="10" name="Image 9" descr="marguerite_sur_caisson_tiroir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861048"/>
            <a:ext cx="264795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404664"/>
            <a:ext cx="475252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140968"/>
            <a:ext cx="392276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3" y="3573016"/>
            <a:ext cx="3816424" cy="222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BR 801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764704"/>
            <a:ext cx="583264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715436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BR 802</a:t>
            </a:r>
            <a:endParaRPr lang="fr-FR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47434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488268"/>
            <a:ext cx="3930774" cy="285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BR 803</a:t>
            </a:r>
            <a:endParaRPr lang="fr-FR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548681"/>
            <a:ext cx="4752528" cy="329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5" y="3573016"/>
            <a:ext cx="4722869" cy="275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3571868" y="785794"/>
            <a:ext cx="500066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6357950" y="3429000"/>
            <a:ext cx="500066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 804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1159796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764704"/>
            <a:ext cx="1476375" cy="11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C:\Documents and Settings\pc\Local Settings\Temporary Internet Files\Content.Word\Nouvelle image (33)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643182"/>
            <a:ext cx="186787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C:\Documents and Settings\pc\Local Settings\Temporary Internet Files\Content.Word\Nouvelle image (34)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2357430"/>
            <a:ext cx="20288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476672"/>
            <a:ext cx="155257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2492896"/>
            <a:ext cx="222885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4005064"/>
            <a:ext cx="189547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llipse 10"/>
          <p:cNvSpPr/>
          <p:nvPr/>
        </p:nvSpPr>
        <p:spPr>
          <a:xfrm>
            <a:off x="571472" y="500042"/>
            <a:ext cx="285752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2" name="Ellipse 11"/>
          <p:cNvSpPr/>
          <p:nvPr/>
        </p:nvSpPr>
        <p:spPr>
          <a:xfrm>
            <a:off x="2857488" y="500042"/>
            <a:ext cx="285752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3" name="Ellipse 12"/>
          <p:cNvSpPr/>
          <p:nvPr/>
        </p:nvSpPr>
        <p:spPr>
          <a:xfrm>
            <a:off x="785786" y="2500306"/>
            <a:ext cx="357190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  <p:sp>
        <p:nvSpPr>
          <p:cNvPr id="14" name="Ellipse 13"/>
          <p:cNvSpPr/>
          <p:nvPr/>
        </p:nvSpPr>
        <p:spPr>
          <a:xfrm>
            <a:off x="3143240" y="2285992"/>
            <a:ext cx="357190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</a:t>
            </a:r>
            <a:endParaRPr lang="fr-FR" dirty="0"/>
          </a:p>
        </p:txBody>
      </p:sp>
      <p:sp>
        <p:nvSpPr>
          <p:cNvPr id="15" name="Ellipse 14"/>
          <p:cNvSpPr/>
          <p:nvPr/>
        </p:nvSpPr>
        <p:spPr>
          <a:xfrm>
            <a:off x="5000628" y="500042"/>
            <a:ext cx="357190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</a:t>
            </a:r>
            <a:endParaRPr lang="fr-FR" dirty="0"/>
          </a:p>
        </p:txBody>
      </p:sp>
      <p:sp>
        <p:nvSpPr>
          <p:cNvPr id="16" name="Ellipse 15"/>
          <p:cNvSpPr/>
          <p:nvPr/>
        </p:nvSpPr>
        <p:spPr>
          <a:xfrm>
            <a:off x="7143768" y="2357430"/>
            <a:ext cx="428628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</a:t>
            </a:r>
            <a:endParaRPr lang="fr-FR" dirty="0"/>
          </a:p>
        </p:txBody>
      </p:sp>
      <p:sp>
        <p:nvSpPr>
          <p:cNvPr id="17" name="Ellipse 16"/>
          <p:cNvSpPr/>
          <p:nvPr/>
        </p:nvSpPr>
        <p:spPr>
          <a:xfrm>
            <a:off x="5357818" y="3929066"/>
            <a:ext cx="357190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G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432048"/>
          </a:xfrm>
        </p:spPr>
        <p:txBody>
          <a:bodyPr>
            <a:normAutofit/>
          </a:bodyPr>
          <a:lstStyle/>
          <a:p>
            <a:r>
              <a:rPr lang="fr-FR" sz="2000" b="1" i="1" dirty="0" smtClean="0">
                <a:solidFill>
                  <a:schemeClr val="tx1"/>
                </a:solidFill>
              </a:rPr>
              <a:t>                          </a:t>
            </a:r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6300192" y="404664"/>
            <a:ext cx="2448272" cy="4464495"/>
          </a:xfrm>
          <a:solidFill>
            <a:schemeClr val="bg1"/>
          </a:solidFill>
        </p:spPr>
        <p:txBody>
          <a:bodyPr/>
          <a:lstStyle/>
          <a:p>
            <a:endParaRPr lang="fr-FR" dirty="0"/>
          </a:p>
        </p:txBody>
      </p:sp>
      <p:pic>
        <p:nvPicPr>
          <p:cNvPr id="5" name="ctl00_Conteneur_imgVueEnsemble" descr="http://www.otto-office.fr/images/gammes/vue/Mobilier_Smile_Lin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68952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39552" y="404664"/>
            <a:ext cx="4896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i="1" dirty="0" smtClean="0"/>
              <a:t>REF/BR805</a:t>
            </a:r>
            <a:endParaRPr lang="fr-FR" sz="2000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tl00_Conteneur_imgVueEnsemble" descr="http://www.otto-office.fr/images/gammes/vue/Mobilier_quorum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85728"/>
            <a:ext cx="7143800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71406" y="6093296"/>
            <a:ext cx="241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i="1" dirty="0" smtClean="0"/>
              <a:t>REF/BR 806</a:t>
            </a:r>
            <a:endParaRPr lang="fr-FR" sz="2000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323528" y="260648"/>
            <a:ext cx="8568952" cy="6264696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r-FR" dirty="0"/>
          </a:p>
        </p:txBody>
      </p:sp>
      <p:pic>
        <p:nvPicPr>
          <p:cNvPr id="5" name="ctl00_Conteneur_imgVueEnsemble" descr="http://www.otto-office.fr/images/gammes/vue/Mobilier_Rom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864096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 rot="10800000" flipV="1">
            <a:off x="323528" y="6109265"/>
            <a:ext cx="8820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i="1" dirty="0" smtClean="0"/>
              <a:t>REF/BR 807</a:t>
            </a:r>
            <a:endParaRPr lang="fr-FR" sz="2000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949280"/>
            <a:ext cx="8219256" cy="360040"/>
          </a:xfrm>
        </p:spPr>
        <p:txBody>
          <a:bodyPr>
            <a:normAutofit fontScale="90000"/>
          </a:bodyPr>
          <a:lstStyle/>
          <a:p>
            <a:r>
              <a:rPr lang="fr-FR" sz="2000" b="1" i="1" dirty="0" smtClean="0">
                <a:solidFill>
                  <a:schemeClr val="tx1"/>
                </a:solidFill>
              </a:rPr>
              <a:t/>
            </a:r>
            <a:br>
              <a:rPr lang="fr-FR" sz="2000" b="1" i="1" dirty="0" smtClean="0">
                <a:solidFill>
                  <a:schemeClr val="tx1"/>
                </a:solidFill>
              </a:rPr>
            </a:br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715436" cy="628654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MM 111</a:t>
            </a:r>
            <a:endParaRPr lang="fr-FR" sz="2000" dirty="0"/>
          </a:p>
        </p:txBody>
      </p:sp>
      <p:pic>
        <p:nvPicPr>
          <p:cNvPr id="9" name="Picture 2" descr="C:\Users\user\Desktop\MM 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8715436" cy="490243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6156176" y="404664"/>
            <a:ext cx="2592288" cy="4536503"/>
          </a:xfrm>
          <a:solidFill>
            <a:schemeClr val="bg1"/>
          </a:solidFill>
        </p:spPr>
        <p:txBody>
          <a:bodyPr/>
          <a:lstStyle/>
          <a:p>
            <a:endParaRPr lang="fr-FR" dirty="0"/>
          </a:p>
        </p:txBody>
      </p:sp>
      <p:pic>
        <p:nvPicPr>
          <p:cNvPr id="5" name="ctl00_Conteneur_imgVueEnsemble" descr="http://www.otto-office.fr/images/gammes/vue/Mobilier_Eco_lin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4096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95536" y="6165304"/>
            <a:ext cx="19351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i="1" dirty="0" smtClean="0"/>
              <a:t>REF/BR 808</a:t>
            </a:r>
            <a:endParaRPr lang="fr-FR" sz="2000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6228184" y="404664"/>
            <a:ext cx="2592288" cy="4536503"/>
          </a:xfrm>
          <a:solidFill>
            <a:schemeClr val="bg1"/>
          </a:solidFill>
        </p:spPr>
        <p:txBody>
          <a:bodyPr/>
          <a:lstStyle/>
          <a:p>
            <a:endParaRPr lang="fr-FR" dirty="0"/>
          </a:p>
        </p:txBody>
      </p:sp>
      <p:pic>
        <p:nvPicPr>
          <p:cNvPr id="5" name="ctl00_Conteneur_imgVueEnsemble" descr="http://www.otto-office.fr/images/gammes/vue/Mobilier_Basic_Lin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568952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67544" y="6093296"/>
            <a:ext cx="19351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i="1" dirty="0" smtClean="0"/>
              <a:t>REF/BR 809</a:t>
            </a:r>
            <a:endParaRPr lang="fr-FR" sz="2000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712968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REF/BR 810</a:t>
            </a:r>
            <a:endParaRPr lang="fr-FR" sz="2000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13314" name="Picture 2" descr="C:\Documents and Settings\pc\Bureau\mobilier feth\BUREAUX\bbvg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9"/>
            <a:ext cx="8704965" cy="489654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188640"/>
            <a:ext cx="8712968" cy="6408712"/>
          </a:xfrm>
          <a:solidFill>
            <a:schemeClr val="bg1">
              <a:lumMod val="50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REF/BR 811</a:t>
            </a:r>
            <a:endParaRPr lang="fr-FR" sz="2000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14338" name="Picture 2" descr="C:\Documents and Settings\pc\Bureau\mobilier feth\BUREAUX\cdre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0"/>
            <a:ext cx="8704968" cy="48965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179512" y="260648"/>
            <a:ext cx="8712968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REF/BR 812</a:t>
            </a:r>
            <a:endParaRPr lang="fr-FR" sz="2000" dirty="0" smtClean="0">
              <a:solidFill>
                <a:schemeClr val="tx1"/>
              </a:solidFill>
            </a:endParaRPr>
          </a:p>
          <a:p>
            <a:endParaRPr lang="fr-FR" sz="2000" dirty="0"/>
          </a:p>
        </p:txBody>
      </p:sp>
      <p:pic>
        <p:nvPicPr>
          <p:cNvPr id="15362" name="Picture 2" descr="C:\Documents and Settings\pc\Bureau\mobilier feth\BUREAUX\gtrfdez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12968" cy="49010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REF/BR 813</a:t>
            </a:r>
            <a:endParaRPr lang="fr-FR" sz="2000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16386" name="Picture 2" descr="C:\Documents and Settings\pc\Bureau\mobilier feth\BUREAUX\hhybb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9"/>
            <a:ext cx="8640960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188640"/>
            <a:ext cx="8712968" cy="6408712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REF/BR 814</a:t>
            </a:r>
            <a:endParaRPr lang="fr-FR" sz="2000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17410" name="Picture 2" descr="C:\Documents and Settings\pc\Bureau\mobilier feth\BUREAUX\ezasde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04967" cy="4896544"/>
          </a:xfrm>
          <a:prstGeom prst="rect">
            <a:avLst/>
          </a:prstGeom>
          <a:noFill/>
        </p:spPr>
      </p:pic>
      <p:sp>
        <p:nvSpPr>
          <p:cNvPr id="5" name="Ellipse 4"/>
          <p:cNvSpPr/>
          <p:nvPr/>
        </p:nvSpPr>
        <p:spPr>
          <a:xfrm>
            <a:off x="1142976" y="714356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6000760" y="1071546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18434" name="Picture 2" descr="C:\Documents and Settings\pc\Bureau\mobilier feth\BUREAUX\Copie de jkikju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7"/>
            <a:ext cx="8678198" cy="638306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28596" y="3244334"/>
            <a:ext cx="314327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r>
              <a:rPr lang="fr-FR" sz="2000" b="1" i="1" dirty="0" smtClean="0"/>
              <a:t>REF/BR 815</a:t>
            </a:r>
            <a:endParaRPr lang="fr-FR" sz="2000" dirty="0" smtClean="0"/>
          </a:p>
        </p:txBody>
      </p:sp>
    </p:spTree>
  </p:cSld>
  <p:clrMapOvr>
    <a:masterClrMapping/>
  </p:clrMapOvr>
  <p:transition spd="med" advClick="0" advTm="5000">
    <p:random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REF/BR 816</a:t>
            </a:r>
            <a:endParaRPr lang="fr-FR" sz="2000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19458" name="Picture 2" descr="C:\Documents and Settings\pc\Bureau\mobilier feth\BUREAUX\oocd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REF/BR 817</a:t>
            </a:r>
            <a:endParaRPr lang="fr-FR" sz="2000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20482" name="Picture 2" descr="C:\Documents and Settings\pc\Bureau\mobilier feth\BUREAUX\ttrf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59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949280"/>
            <a:ext cx="8219256" cy="360040"/>
          </a:xfrm>
        </p:spPr>
        <p:txBody>
          <a:bodyPr>
            <a:normAutofit fontScale="90000"/>
          </a:bodyPr>
          <a:lstStyle/>
          <a:p>
            <a:r>
              <a:rPr lang="fr-FR" sz="2000" b="1" i="1" dirty="0" smtClean="0">
                <a:solidFill>
                  <a:schemeClr val="tx1"/>
                </a:solidFill>
              </a:rPr>
              <a:t/>
            </a:r>
            <a:br>
              <a:rPr lang="fr-FR" sz="2000" b="1" i="1" dirty="0" smtClean="0">
                <a:solidFill>
                  <a:schemeClr val="tx1"/>
                </a:solidFill>
              </a:rPr>
            </a:br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715436" cy="628654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MM 112</a:t>
            </a:r>
            <a:endParaRPr lang="fr-FR" sz="2000" dirty="0"/>
          </a:p>
        </p:txBody>
      </p:sp>
      <p:pic>
        <p:nvPicPr>
          <p:cNvPr id="9" name="Picture 2" descr="C:\Users\user\Desktop\MM 1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15436" cy="490243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REF/BR 818</a:t>
            </a:r>
            <a:endParaRPr lang="fr-FR" sz="2000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21506" name="Picture 2" descr="C:\Documents and Settings\pc\Bureau\mobilier feth\BUREAUX\yhbghh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8640959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179512" y="260648"/>
            <a:ext cx="8712968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REF/BR 819</a:t>
            </a:r>
            <a:endParaRPr lang="fr-FR" sz="2000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22530" name="Picture 2" descr="C:\Documents and Settings\pc\Bureau\mobilier feth\BUREAUX\bnbnb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004" y="260648"/>
            <a:ext cx="8704968" cy="48965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712968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REF/BR 820</a:t>
            </a:r>
            <a:endParaRPr lang="fr-FR" sz="2000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23554" name="Picture 2" descr="C:\Documents and Settings\pc\Bureau\mobilier feth\BUREAUX\frcde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60648"/>
            <a:ext cx="8704967" cy="4896544"/>
          </a:xfrm>
          <a:prstGeom prst="rect">
            <a:avLst/>
          </a:prstGeom>
          <a:noFill/>
        </p:spPr>
      </p:pic>
      <p:sp>
        <p:nvSpPr>
          <p:cNvPr id="5" name="Ellipse 4"/>
          <p:cNvSpPr/>
          <p:nvPr/>
        </p:nvSpPr>
        <p:spPr>
          <a:xfrm>
            <a:off x="4929190" y="42860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1571604" y="2071678"/>
            <a:ext cx="428628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7715272" y="2214554"/>
            <a:ext cx="357190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142844" y="214290"/>
            <a:ext cx="8749636" cy="6336704"/>
          </a:xfrm>
          <a:solidFill>
            <a:schemeClr val="bg1">
              <a:lumMod val="50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REF/BR 821</a:t>
            </a:r>
            <a:endParaRPr lang="fr-FR" sz="2000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249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random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50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REF/BR 823</a:t>
            </a:r>
            <a:endParaRPr lang="fr-FR" sz="2000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25602" name="Picture 2" descr="C:\Documents and Settings\pc\Bureau\mobilier feth\BUREAU RETOUR\Copie de ooll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95537" y="3244334"/>
            <a:ext cx="266429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r>
              <a:rPr lang="fr-FR" sz="2000" b="1" i="1" dirty="0" smtClean="0"/>
              <a:t>REF/BR 822</a:t>
            </a:r>
            <a:endParaRPr lang="fr-FR" sz="2000" dirty="0" smtClean="0"/>
          </a:p>
        </p:txBody>
      </p:sp>
    </p:spTree>
  </p:cSld>
  <p:clrMapOvr>
    <a:masterClrMapping/>
  </p:clrMapOvr>
  <p:transition spd="med" advClick="0" advTm="5000">
    <p:random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712968" cy="6408712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REF/BR 823</a:t>
            </a:r>
            <a:endParaRPr lang="fr-FR" sz="2000" dirty="0" smtClean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6626" name="Picture 2" descr="C:\Documents and Settings\pc\Bureau\mobilier feth\BUREAU RETOUR\ujuyh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04967" cy="57606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REF/BRTD 824</a:t>
            </a:r>
            <a:endParaRPr lang="fr-FR" sz="2000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1026" name="Picture 2" descr="C:\Documents and Settings\pc\Bureau\mobilier feth\TABLE DECHARGE ELFETH\hjuytred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179512" y="260648"/>
            <a:ext cx="8712968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REF/BRTD 825</a:t>
            </a:r>
            <a:endParaRPr lang="fr-FR" sz="2000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2050" name="Picture 2" descr="C:\Documents and Settings\pc\Bureau\mobilier feth\TABLE DECHARGE ELFETH\gftftf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005" y="260647"/>
            <a:ext cx="8704968" cy="489654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179512" y="260648"/>
            <a:ext cx="8712968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REF/BRTD 826</a:t>
            </a:r>
            <a:endParaRPr lang="fr-FR" sz="2000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3074" name="Picture 2" descr="C:\Documents and Settings\pc\Bureau\mobilier feth\TABLE DECHARGE ELFETH\knnhytg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7"/>
            <a:ext cx="8712967" cy="49010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REF/BRTD 827</a:t>
            </a:r>
            <a:endParaRPr lang="fr-FR" sz="2000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4098" name="Picture 2" descr="C:\Documents and Settings\pc\Bureau\mobilier feth\TABLE DECHARGE ELFETH\ffrde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6"/>
            <a:ext cx="8640960" cy="48605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949280"/>
            <a:ext cx="8219256" cy="360040"/>
          </a:xfrm>
        </p:spPr>
        <p:txBody>
          <a:bodyPr>
            <a:normAutofit fontScale="90000"/>
          </a:bodyPr>
          <a:lstStyle/>
          <a:p>
            <a:r>
              <a:rPr lang="fr-FR" sz="2000" b="1" i="1" dirty="0" smtClean="0">
                <a:solidFill>
                  <a:schemeClr val="tx1"/>
                </a:solidFill>
              </a:rPr>
              <a:t/>
            </a:r>
            <a:br>
              <a:rPr lang="fr-FR" sz="2000" b="1" i="1" dirty="0" smtClean="0">
                <a:solidFill>
                  <a:schemeClr val="tx1"/>
                </a:solidFill>
              </a:rPr>
            </a:br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643998" cy="628654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200" b="1" i="1" dirty="0" smtClean="0">
                <a:solidFill>
                  <a:schemeClr val="tx1"/>
                </a:solidFill>
              </a:rPr>
              <a:t>REF/ MM 113</a:t>
            </a:r>
            <a:endParaRPr lang="fr-FR" sz="2200" dirty="0"/>
          </a:p>
        </p:txBody>
      </p:sp>
      <p:pic>
        <p:nvPicPr>
          <p:cNvPr id="9" name="Picture 2" descr="C:\Users\user\Desktop\MM 1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428604"/>
            <a:ext cx="6429420" cy="570736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REF/BRTM 828</a:t>
            </a:r>
            <a:endParaRPr lang="fr-FR" sz="2000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5122" name="Picture 2" descr="C:\Documents and Settings\pc\Bureau\mobilier feth\TABLE MICRO\ghhh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60648"/>
            <a:ext cx="8640961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REF/BRTM 829</a:t>
            </a:r>
            <a:endParaRPr lang="fr-FR" sz="2000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6146" name="Picture 2" descr="C:\Documents and Settings\pc\Bureau\mobilier feth\TABLE MICRO\hjuyt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48605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REF/BRTM 830</a:t>
            </a:r>
            <a:endParaRPr lang="fr-FR" sz="2000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7170" name="Picture 2" descr="C:\Documents and Settings\pc\Bureau\mobilier feth\TABLE MICRO\jjnu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60648"/>
            <a:ext cx="8640961" cy="486054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rgbClr val="00B0F0"/>
                </a:solidFill>
              </a:rPr>
              <a:t>AMENAGEMENT</a:t>
            </a:r>
            <a:endParaRPr lang="fr-FR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AM 900</a:t>
            </a:r>
            <a:endParaRPr lang="fr-FR" sz="2000" dirty="0"/>
          </a:p>
        </p:txBody>
      </p:sp>
      <p:pic>
        <p:nvPicPr>
          <p:cNvPr id="9" name="Image 8" descr="http://www.rdbureau.com/photo/130218168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92696"/>
            <a:ext cx="6840805" cy="516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504056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AM 901</a:t>
            </a:r>
            <a:endParaRPr lang="fr-FR" sz="2000" dirty="0"/>
          </a:p>
        </p:txBody>
      </p:sp>
      <p:pic>
        <p:nvPicPr>
          <p:cNvPr id="5" name="Image 4" descr="http://www.rdbureau.com/photo/13021817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92696"/>
            <a:ext cx="6696789" cy="516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random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AM 902</a:t>
            </a:r>
            <a:endParaRPr lang="fr-FR" sz="2000" dirty="0"/>
          </a:p>
        </p:txBody>
      </p:sp>
      <p:pic>
        <p:nvPicPr>
          <p:cNvPr id="6" name="Image 5" descr="D:\Nouveau Porte-documents\Mes images\amenagements\cloison semi vitré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345638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501008"/>
            <a:ext cx="3308663" cy="290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C:\Documents and Settings\pc\Local Settings\Temporary Internet Files\Content.Word\cloison[1]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76672"/>
            <a:ext cx="151216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>
          <a:xfrm>
            <a:off x="3143240" y="3143248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6286512" y="5786454"/>
            <a:ext cx="500066" cy="428628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AM 903</a:t>
            </a:r>
            <a:endParaRPr lang="fr-FR" sz="2000" dirty="0"/>
          </a:p>
        </p:txBody>
      </p:sp>
      <p:pic>
        <p:nvPicPr>
          <p:cNvPr id="6" name="Imag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429263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C:\Documents and Settings\pc\Local Settings\Temporary Internet Files\Content.Word\Nouvelle image (41)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620688"/>
            <a:ext cx="3519745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785786" y="500042"/>
            <a:ext cx="285752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2285984" y="1500174"/>
            <a:ext cx="357190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3857620" y="2786058"/>
            <a:ext cx="285752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7143768" y="571480"/>
            <a:ext cx="357190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AM 904</a:t>
            </a:r>
            <a:endParaRPr lang="fr-FR" sz="2000" dirty="0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92696"/>
            <a:ext cx="410445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D:\Nouveau Porte-documents\Mes images\amenagements\plafond4-00[1]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052736"/>
            <a:ext cx="216254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D:\Nouveau Porte-documents\Mes images\amenagements\plafond11[1]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077072"/>
            <a:ext cx="230123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1785918" y="642918"/>
            <a:ext cx="500066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6715140" y="714356"/>
            <a:ext cx="357190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5214942" y="3714752"/>
            <a:ext cx="357190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2852936"/>
            <a:ext cx="8183880" cy="1224136"/>
          </a:xfrm>
        </p:spPr>
        <p:txBody>
          <a:bodyPr>
            <a:normAutofit/>
          </a:bodyPr>
          <a:lstStyle/>
          <a:p>
            <a:r>
              <a:rPr lang="fr-FR" dirty="0" smtClean="0"/>
              <a:t> </a:t>
            </a:r>
            <a:r>
              <a:rPr lang="fr-FR" i="1" dirty="0" smtClean="0">
                <a:solidFill>
                  <a:srgbClr val="00B0F0"/>
                </a:solidFill>
              </a:rPr>
              <a:t>CHAISERIE</a:t>
            </a:r>
            <a:endParaRPr lang="fr-FR" i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B0F0"/>
                </a:solidFill>
              </a:rPr>
              <a:t>CONTACT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1600" dirty="0" smtClean="0"/>
              <a:t>Usine: Zone Industrielle Sidi Abed 2 Tessala El Merdja Birtouta</a:t>
            </a:r>
          </a:p>
          <a:p>
            <a:pPr>
              <a:buNone/>
            </a:pPr>
            <a:r>
              <a:rPr lang="fr-FR" sz="1600" dirty="0" smtClean="0"/>
              <a:t>            Mob: 0555 00 90 51</a:t>
            </a:r>
          </a:p>
          <a:p>
            <a:endParaRPr lang="fr-FR" sz="1600" dirty="0" smtClean="0"/>
          </a:p>
          <a:p>
            <a:pPr>
              <a:buNone/>
            </a:pPr>
            <a:r>
              <a:rPr lang="fr-FR" sz="1600" dirty="0" smtClean="0"/>
              <a:t>Show Room 01: 53,Rue Louis Rouget Château Neuf El Biar</a:t>
            </a:r>
          </a:p>
          <a:p>
            <a:pPr>
              <a:buNone/>
            </a:pPr>
            <a:r>
              <a:rPr lang="fr-FR" sz="1600" dirty="0" smtClean="0"/>
              <a:t>                            Tel/Fax: 021 92 97 32/33</a:t>
            </a:r>
          </a:p>
          <a:p>
            <a:pPr>
              <a:buNone/>
            </a:pPr>
            <a:r>
              <a:rPr lang="fr-FR" sz="1600" dirty="0" smtClean="0"/>
              <a:t>                             Mob: 0555 00 90 47</a:t>
            </a:r>
          </a:p>
          <a:p>
            <a:endParaRPr lang="fr-FR" sz="1600" dirty="0" smtClean="0"/>
          </a:p>
          <a:p>
            <a:pPr>
              <a:buNone/>
            </a:pPr>
            <a:r>
              <a:rPr lang="fr-FR" sz="1600" dirty="0" smtClean="0"/>
              <a:t>Show Room 02: 137B Abdi Mouloud Birtouta</a:t>
            </a:r>
          </a:p>
          <a:p>
            <a:pPr>
              <a:buNone/>
            </a:pPr>
            <a:r>
              <a:rPr lang="fr-FR" sz="1600" dirty="0" smtClean="0"/>
              <a:t>                            Tel/Fax: 021 44  42 93 / 021 44 49 74</a:t>
            </a:r>
          </a:p>
          <a:p>
            <a:pPr>
              <a:buNone/>
            </a:pPr>
            <a:r>
              <a:rPr lang="fr-FR" sz="1600" dirty="0" smtClean="0"/>
              <a:t>                            Mob: 0555 00 90 52</a:t>
            </a:r>
          </a:p>
          <a:p>
            <a:endParaRPr lang="fr-FR" sz="1600" dirty="0" smtClean="0"/>
          </a:p>
          <a:p>
            <a:pPr>
              <a:buNone/>
            </a:pPr>
            <a:r>
              <a:rPr lang="fr-FR" sz="1600" dirty="0" smtClean="0"/>
              <a:t>Show Room 03: Résidence les Rosiers B</a:t>
            </a:r>
            <a:r>
              <a:rPr lang="fr-FR" sz="1600" baseline="30000" dirty="0" smtClean="0"/>
              <a:t>t </a:t>
            </a:r>
            <a:r>
              <a:rPr lang="fr-FR" sz="1600" dirty="0" smtClean="0"/>
              <a:t> E  N° 57 Boufarik</a:t>
            </a:r>
          </a:p>
          <a:p>
            <a:pPr>
              <a:buNone/>
            </a:pPr>
            <a:r>
              <a:rPr lang="fr-FR" sz="1600" dirty="0" smtClean="0"/>
              <a:t>                            Mob: 0555 00 90 53</a:t>
            </a:r>
            <a:endParaRPr lang="fr-FR" sz="1600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835696" y="2924944"/>
            <a:ext cx="5486400" cy="522288"/>
          </a:xfrm>
        </p:spPr>
        <p:txBody>
          <a:bodyPr>
            <a:normAutofit/>
          </a:bodyPr>
          <a:lstStyle/>
          <a:p>
            <a:r>
              <a:rPr lang="fr-FR" sz="2400" i="1" dirty="0" smtClean="0">
                <a:solidFill>
                  <a:srgbClr val="00B0F0"/>
                </a:solidFill>
              </a:rPr>
              <a:t>MOBILIER POUR CRECHE</a:t>
            </a:r>
            <a:endParaRPr lang="fr-FR" sz="2400" i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CH 1000</a:t>
            </a:r>
            <a:endParaRPr lang="fr-FR" sz="2000" dirty="0"/>
          </a:p>
        </p:txBody>
      </p:sp>
      <p:pic>
        <p:nvPicPr>
          <p:cNvPr id="9" name="Image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60"/>
            <a:ext cx="648072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CH 1001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460851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04664"/>
            <a:ext cx="2438400" cy="158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492896"/>
            <a:ext cx="280987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293096"/>
            <a:ext cx="277177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576064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CH 1002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76672"/>
            <a:ext cx="4802723" cy="477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869160"/>
            <a:ext cx="1224136" cy="108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764704"/>
            <a:ext cx="1440160" cy="14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780928"/>
            <a:ext cx="1236911" cy="131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504056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CH 1003</a:t>
            </a:r>
            <a:endParaRPr lang="fr-FR" sz="2000" dirty="0"/>
          </a:p>
        </p:txBody>
      </p:sp>
      <p:pic>
        <p:nvPicPr>
          <p:cNvPr id="6" name="Image 5" descr="http://www.allee-du-bureau.com/images/stories/sieges/barcelona_gris_de_dos_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548680"/>
            <a:ext cx="285750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BARCELONA CHERY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20688"/>
            <a:ext cx="30670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http://www.allee-du-bureau.com/images/stories/sieges/barcelona_struc_noir_tissu_noir_bleu_gris_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933057"/>
            <a:ext cx="410445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576064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CH 1004</a:t>
            </a:r>
            <a:endParaRPr lang="fr-FR" sz="2000" dirty="0"/>
          </a:p>
        </p:txBody>
      </p:sp>
      <p:pic>
        <p:nvPicPr>
          <p:cNvPr id="5" name="Image 4" descr=" - Fauteuil informatiqu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2333625" cy="385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 - Chaise informatique 5 roulette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628800"/>
            <a:ext cx="2352675" cy="385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 - Fauteuil de directio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276872"/>
            <a:ext cx="3055764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1000100" y="642918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4714876" y="1357298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7358082" y="2357430"/>
            <a:ext cx="357190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188640"/>
            <a:ext cx="8640960" cy="6480720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CH 1005</a:t>
            </a:r>
            <a:endParaRPr lang="fr-FR" sz="2000" dirty="0"/>
          </a:p>
        </p:txBody>
      </p:sp>
      <p:pic>
        <p:nvPicPr>
          <p:cNvPr id="3074" name="Picture 2" descr="C:\Documents and Settings\pc\Bureau\mobilier feth\CHAISE\jjnnh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027" y="188640"/>
            <a:ext cx="8636453" cy="485800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CH 1006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4098" name="Picture 2" descr="C:\Documents and Settings\pc\Bureau\mobilier feth\CHAISE\ikijjii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712968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CH 1007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5122" name="Picture 2" descr="C:\Documents and Settings\pc\Bureau\mobilier feth\CHAISE\ccvgf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028" y="260648"/>
            <a:ext cx="8704968" cy="48965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CH 1008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6146" name="Picture 2" descr="C:\Documents and Settings\pc\Bureau\mobilier feth\CHAISE\utjtutututuh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48605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640960" cy="6336704"/>
          </a:xfrm>
          <a:solidFill>
            <a:schemeClr val="bg1">
              <a:lumMod val="50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CH 1009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7170" name="Picture 2" descr="C:\Documents and Settings\pc\Bureau\mobilier feth\CHAISE\bvgt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182" y="285728"/>
            <a:ext cx="8509060" cy="47863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661248"/>
            <a:ext cx="8229600" cy="402368"/>
          </a:xfrm>
        </p:spPr>
        <p:txBody>
          <a:bodyPr>
            <a:normAutofit/>
          </a:bodyPr>
          <a:lstStyle/>
          <a:p>
            <a:endParaRPr lang="fr-FR" sz="2000" b="1" i="1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fr-FR" b="1" i="1" dirty="0" smtClean="0">
                <a:solidFill>
                  <a:schemeClr val="tx1"/>
                </a:solidFill>
              </a:rPr>
              <a:t/>
            </a:r>
            <a:br>
              <a:rPr lang="fr-FR" b="1" i="1" dirty="0" smtClean="0">
                <a:solidFill>
                  <a:schemeClr val="tx1"/>
                </a:solidFill>
              </a:rPr>
            </a:br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200</a:t>
            </a:r>
            <a:endParaRPr lang="fr-FR" sz="2000" dirty="0"/>
          </a:p>
        </p:txBody>
      </p:sp>
      <p:pic>
        <p:nvPicPr>
          <p:cNvPr id="6" name="Imag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14356"/>
            <a:ext cx="3470151" cy="4184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iso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857628"/>
            <a:ext cx="251764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785786" y="428604"/>
            <a:ext cx="357190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4572000" y="571480"/>
            <a:ext cx="285752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7500958" y="642918"/>
            <a:ext cx="285752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  <p:pic>
        <p:nvPicPr>
          <p:cNvPr id="12" name="Image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071546"/>
            <a:ext cx="2733675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928670"/>
            <a:ext cx="17716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Ellipse 12"/>
          <p:cNvSpPr/>
          <p:nvPr/>
        </p:nvSpPr>
        <p:spPr>
          <a:xfrm>
            <a:off x="6357950" y="5286388"/>
            <a:ext cx="285752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179512" y="188640"/>
            <a:ext cx="8712968" cy="6408712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CH 1010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13314" name="Picture 2" descr="C:\Documents and Settings\pc\Bureau\mobilier feth\Copie de TRIPLLETTE\gftrezsd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04967" cy="48965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CH 1011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25602" name="Picture 2" descr="E:\TRIPLETTE ELFETH\htrezs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486054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712968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CH 1012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26626" name="Picture 2" descr="E:\TRIPLETTE ELFETH\ytrezsrd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04967" cy="48965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CH 1013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27650" name="Picture 2" descr="E:\TRIPLETTE ELFETH\uhygtfr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7"/>
            <a:ext cx="8640960" cy="48605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142852"/>
            <a:ext cx="8643998" cy="6500858"/>
          </a:xfrm>
          <a:solidFill>
            <a:schemeClr val="bg1">
              <a:lumMod val="7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CH </a:t>
            </a:r>
            <a:r>
              <a:rPr lang="fr-FR" sz="2000" b="1" i="1" dirty="0" smtClean="0">
                <a:solidFill>
                  <a:schemeClr val="tx1"/>
                </a:solidFill>
              </a:rPr>
              <a:t>1014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1027" name="Picture 3" descr="C:\Users\user\Desktop\AMP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14290"/>
            <a:ext cx="6429420" cy="64294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2636912"/>
            <a:ext cx="8183880" cy="2232248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i="1" dirty="0" smtClean="0">
                <a:solidFill>
                  <a:srgbClr val="00B0F0"/>
                </a:solidFill>
              </a:rPr>
              <a:t>COMPTOIR</a:t>
            </a:r>
            <a:endParaRPr lang="fr-FR" i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446506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ASK-03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929066"/>
            <a:ext cx="3312368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Image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85728"/>
            <a:ext cx="40005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4286256"/>
            <a:ext cx="3024336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323528" y="6093296"/>
            <a:ext cx="156735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b="1" i="1" dirty="0" smtClean="0"/>
          </a:p>
          <a:p>
            <a:r>
              <a:rPr lang="fr-FR" sz="2000" b="1" i="1" dirty="0" smtClean="0"/>
              <a:t>REF/ CT 2000</a:t>
            </a:r>
            <a:endParaRPr lang="fr-FR" sz="2000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07249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4071942"/>
            <a:ext cx="2736809" cy="207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67544" y="6021288"/>
            <a:ext cx="14335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b="1" i="1" dirty="0" smtClean="0"/>
          </a:p>
          <a:p>
            <a:r>
              <a:rPr lang="fr-FR" b="1" i="1" dirty="0" smtClean="0"/>
              <a:t>REF/ CT 2001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6021288"/>
            <a:ext cx="2160240" cy="504056"/>
          </a:xfrm>
          <a:noFill/>
        </p:spPr>
        <p:txBody>
          <a:bodyPr>
            <a:normAutofit/>
          </a:bodyPr>
          <a:lstStyle/>
          <a:p>
            <a:r>
              <a:rPr lang="fr-FR" sz="2000" b="1" i="1" dirty="0" smtClean="0">
                <a:solidFill>
                  <a:schemeClr val="tx1"/>
                </a:solidFill>
              </a:rPr>
              <a:t>REF/ CT 2002</a:t>
            </a:r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6084168" y="404664"/>
            <a:ext cx="2664296" cy="4464495"/>
          </a:xfrm>
          <a:solidFill>
            <a:schemeClr val="bg1"/>
          </a:solidFill>
        </p:spPr>
        <p:txBody>
          <a:bodyPr/>
          <a:lstStyle/>
          <a:p>
            <a:endParaRPr lang="fr-FR" dirty="0"/>
          </a:p>
        </p:txBody>
      </p:sp>
      <p:pic>
        <p:nvPicPr>
          <p:cNvPr id="7" name="Image 6" descr="BANQUE ROCK BASIQU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568952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67544" y="6093296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smtClean="0"/>
              <a:t>REF/ CT 2002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428604"/>
            <a:ext cx="6500858" cy="5929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 rot="10800000" flipV="1">
            <a:off x="323529" y="6077907"/>
            <a:ext cx="20882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i="1" dirty="0" smtClean="0"/>
              <a:t>REF/ CT 2003</a:t>
            </a:r>
            <a:endParaRPr lang="fr-FR" sz="2000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200/01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857224" y="500042"/>
            <a:ext cx="357190" cy="28577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7858148" y="1000108"/>
            <a:ext cx="357190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4500562" y="3500438"/>
            <a:ext cx="357190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  <p:pic>
        <p:nvPicPr>
          <p:cNvPr id="12" name="Image 1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1357298"/>
            <a:ext cx="5000640" cy="507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928670"/>
            <a:ext cx="3143272" cy="407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2602632" cy="432048"/>
          </a:xfrm>
        </p:spPr>
        <p:txBody>
          <a:bodyPr>
            <a:normAutofit fontScale="90000"/>
          </a:bodyPr>
          <a:lstStyle/>
          <a:p>
            <a:r>
              <a:rPr lang="fr-FR" sz="2200" b="1" i="1" dirty="0" smtClean="0">
                <a:solidFill>
                  <a:schemeClr val="tx1"/>
                </a:solidFill>
              </a:rPr>
              <a:t>REF/ CT 2004</a:t>
            </a:r>
            <a:r>
              <a:rPr lang="fr-FR" sz="1800" dirty="0" smtClean="0"/>
              <a:t/>
            </a:r>
            <a:br>
              <a:rPr lang="fr-FR" sz="1800" dirty="0" smtClean="0"/>
            </a:br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323528" y="332656"/>
            <a:ext cx="8568952" cy="6192688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fr-FR" dirty="0"/>
          </a:p>
        </p:txBody>
      </p:sp>
      <p:pic>
        <p:nvPicPr>
          <p:cNvPr id="5" name="Image 4" descr="http://www.rdbureau.com/photo/11825950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64399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http://www.rdbureau.com/photo/11825951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4357694"/>
            <a:ext cx="2020238" cy="2122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85720" y="3244334"/>
            <a:ext cx="500304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sz="2000" b="1" i="1" dirty="0" smtClean="0"/>
          </a:p>
          <a:p>
            <a:r>
              <a:rPr lang="fr-FR" sz="2000" b="1" i="1" dirty="0" smtClean="0"/>
              <a:t>REF/ CT 2004</a:t>
            </a:r>
            <a:endParaRPr lang="fr-FR" sz="2000" dirty="0"/>
          </a:p>
        </p:txBody>
      </p:sp>
    </p:spTree>
  </p:cSld>
  <p:clrMapOvr>
    <a:masterClrMapping/>
  </p:clrMapOvr>
  <p:transition spd="med" advClick="0" advTm="5000">
    <p:random/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2636912"/>
            <a:ext cx="8183880" cy="115212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i="1" dirty="0" smtClean="0">
                <a:solidFill>
                  <a:srgbClr val="00B0F0"/>
                </a:solidFill>
              </a:rPr>
              <a:t>REFECTOIRE</a:t>
            </a:r>
            <a:endParaRPr lang="fr-FR" i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fr-FR" sz="2200" b="1" i="1" dirty="0" smtClean="0">
                <a:solidFill>
                  <a:schemeClr val="tx1"/>
                </a:solidFill>
              </a:rPr>
              <a:t>REF/ RF 3000</a:t>
            </a:r>
            <a:r>
              <a:rPr lang="fr-FR" sz="2000" b="1" i="1" dirty="0" smtClean="0">
                <a:solidFill>
                  <a:schemeClr val="tx1"/>
                </a:solidFill>
              </a:rPr>
              <a:t/>
            </a:r>
            <a:br>
              <a:rPr lang="fr-FR" sz="2000" b="1" i="1" dirty="0" smtClean="0">
                <a:solidFill>
                  <a:schemeClr val="tx1"/>
                </a:solidFill>
              </a:rPr>
            </a:br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323528" y="332656"/>
            <a:ext cx="8496944" cy="6192688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RF 3000</a:t>
            </a:r>
            <a:endParaRPr lang="fr-FR" sz="2000" dirty="0"/>
          </a:p>
        </p:txBody>
      </p:sp>
      <p:pic>
        <p:nvPicPr>
          <p:cNvPr id="9" name="TB_Image" descr="http://www.camif-collectivites.fr/media/catalog/product/cache/1/image/5e06319eda06f020e43594a9c230972d/C/1/C129100_0304_001_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540067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PICNI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356992"/>
            <a:ext cx="480825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1142976" y="78579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7215206" y="3643314"/>
            <a:ext cx="428628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RF 3001</a:t>
            </a:r>
            <a:endParaRPr lang="fr-FR" sz="2000" dirty="0"/>
          </a:p>
        </p:txBody>
      </p:sp>
      <p:pic>
        <p:nvPicPr>
          <p:cNvPr id="5" name="Image 4" descr="BANCS EMPILABLES BOI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996952"/>
            <a:ext cx="439248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roduct-gallery-image" descr="http://www.oresa.fr/media/catalog/product/cache/7/image/5e06319eda06f020e43594a9c230972d/B/a/Bancs_2_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980728"/>
            <a:ext cx="5328592" cy="302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5500694" y="571480"/>
            <a:ext cx="428628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1071538" y="2857496"/>
            <a:ext cx="428628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4258816" cy="504056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15106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RF 3002</a:t>
            </a:r>
            <a:endParaRPr lang="fr-FR" sz="2000" dirty="0"/>
          </a:p>
        </p:txBody>
      </p:sp>
      <p:pic>
        <p:nvPicPr>
          <p:cNvPr id="5" name="Image 4" descr="TABOURETS METAL ET BOI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636912"/>
            <a:ext cx="266429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TABOURET METAL ET PLASTIQU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76672"/>
            <a:ext cx="25146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CHAISE METAL ET BOI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980728"/>
            <a:ext cx="25146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1643042" y="1000108"/>
            <a:ext cx="500066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7715272" y="1714488"/>
            <a:ext cx="500066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8124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606760" cy="6357982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 flipH="1">
            <a:off x="467544" y="5373216"/>
            <a:ext cx="2160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r>
              <a:rPr lang="fr-FR" b="1" i="1" dirty="0" smtClean="0"/>
              <a:t>REF/ RF 3003</a:t>
            </a:r>
            <a:endParaRPr lang="fr-FR" dirty="0"/>
          </a:p>
        </p:txBody>
      </p:sp>
      <p:pic>
        <p:nvPicPr>
          <p:cNvPr id="6146" name="Picture 2" descr="C:\Documents and Settings\pc\Bureau\mobilier feth\TABLE REFECTOIRE EL FETH\okjiuyt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096" y="349402"/>
            <a:ext cx="8547184" cy="480779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332656"/>
            <a:ext cx="8640960" cy="6192688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23528" y="3068960"/>
            <a:ext cx="45365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r>
              <a:rPr lang="fr-FR" b="1" i="1" dirty="0" smtClean="0"/>
              <a:t>REF/ RF 3004</a:t>
            </a:r>
            <a:endParaRPr lang="fr-FR" dirty="0"/>
          </a:p>
        </p:txBody>
      </p:sp>
      <p:pic>
        <p:nvPicPr>
          <p:cNvPr id="7170" name="Picture 2" descr="C:\Documents and Settings\pc\Bureau\mobilier feth\TABLE REFECTOIRE EL FETH\lnhytr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5"/>
            <a:ext cx="8640960" cy="48605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332656"/>
            <a:ext cx="8640960" cy="6192688"/>
          </a:xfrm>
          <a:solidFill>
            <a:schemeClr val="bg1">
              <a:lumMod val="50000"/>
            </a:schemeClr>
          </a:solidFill>
        </p:spPr>
        <p:txBody>
          <a:bodyPr>
            <a:normAutofit fontScale="92500" lnSpcReduction="20000"/>
          </a:bodyPr>
          <a:lstStyle/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RF 3005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Documents and Settings\pc\Bureau\mobilier feth\TABLE REFECTOIRE EL FETH\kikjh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3656"/>
            <a:ext cx="8640960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332656"/>
            <a:ext cx="8712968" cy="6264696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RF 3006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539553" y="6453336"/>
            <a:ext cx="17281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dirty="0" smtClean="0"/>
          </a:p>
        </p:txBody>
      </p:sp>
      <p:pic>
        <p:nvPicPr>
          <p:cNvPr id="1026" name="Picture 2" descr="C:\Documents and Settings\pc\Bureau\mobilier feth\TABLE REFECTOIRE EL FETH\upoi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712968" cy="49010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RF 3007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10242" name="Picture 2" descr="C:\Documents and Settings\pc\Bureau\mobilier feth\TABLE REFECTOIRE EL FETH\frdfcvf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4290"/>
            <a:ext cx="8640960" cy="501490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200/02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857224" y="500042"/>
            <a:ext cx="357190" cy="28577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6929454" y="3286124"/>
            <a:ext cx="357190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4597783" cy="252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571876"/>
            <a:ext cx="53149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323528" y="260648"/>
            <a:ext cx="8568952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RF 3008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1026" name="Picture 2" descr="C:\Documents and Settings\pc\Bureau\mobilier feth\TABLE REFECTOIRE EL FETH\vggfc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59680" cy="48965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179512" y="260648"/>
            <a:ext cx="8712968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2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RF 3009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2050" name="Picture 2" descr="C:\Documents and Settings\pc\Bureau\mobilier feth\TABLE REFECTOIRE EL FETH\cfr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514" y="260648"/>
            <a:ext cx="8704966" cy="48965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20000"/>
          </a:bodyPr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sz="2000" dirty="0" smtClean="0"/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RF 3010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3077" name="Picture 5" descr="C:\Documents and Settings\pc\Bureau\mobilier feth\TABLE REFECTOIRE EL FETH\jkiiikkj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525658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332656"/>
            <a:ext cx="8640960" cy="6264696"/>
          </a:xfrm>
          <a:solidFill>
            <a:schemeClr val="bg1">
              <a:lumMod val="50000"/>
            </a:schemeClr>
          </a:solidFill>
        </p:spPr>
        <p:txBody>
          <a:bodyPr>
            <a:normAutofit fontScale="92500" lnSpcReduction="2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RF 3011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4098" name="Picture 2" descr="C:\Documents and Settings\pc\Bureau\mobilier feth\TABLE REFECTOIRE EL FETH\jiuhb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7"/>
            <a:ext cx="8640960" cy="482003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188640"/>
            <a:ext cx="8640960" cy="6408712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RF 3012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5122" name="Picture 2" descr="C:\Documents and Settings\pc\Bureau\mobilier feth\TABLE REFECTOIRE EL FETH\loknbv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8960" cy="48650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RF 3013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6146" name="Picture 2" descr="C:\Documents and Settings\pc\Bureau\mobilier feth\TABLE REFECTOIRE EL FETH\zqz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7"/>
            <a:ext cx="8640960" cy="48605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332656"/>
            <a:ext cx="8640960" cy="6264696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RF 3014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7170" name="Picture 2" descr="C:\Documents and Settings\pc\Bureau\mobilier feth\TABLE REFECTOIRE EL FETH\yygg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40960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RF 3015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28674" name="Picture 2" descr="E:\TABLE REFECTOIRE EL FETH\uhghgnnghg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9"/>
            <a:ext cx="8640960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188640"/>
            <a:ext cx="8640960" cy="6408712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RF 3016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29698" name="Picture 2" descr="E:\TABLE REFECTOIRE EL FETH\nhjnhjnh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0"/>
            <a:ext cx="8640960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RF 3017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30722" name="Picture 2" descr="E:\TABLE REFECTOIRE EL FETH\itiiitititititititi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8640960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200/03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857224" y="500042"/>
            <a:ext cx="285752" cy="28577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7286644" y="1928802"/>
            <a:ext cx="285752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pic>
        <p:nvPicPr>
          <p:cNvPr id="11" name="Image 1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928670"/>
            <a:ext cx="314327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285992"/>
            <a:ext cx="37528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1916832"/>
            <a:ext cx="8183880" cy="1656184"/>
          </a:xfrm>
        </p:spPr>
        <p:txBody>
          <a:bodyPr>
            <a:normAutofit/>
          </a:bodyPr>
          <a:lstStyle/>
          <a:p>
            <a:r>
              <a:rPr lang="fr-FR" sz="4400" i="1" dirty="0" smtClean="0">
                <a:solidFill>
                  <a:srgbClr val="00B0F0"/>
                </a:solidFill>
              </a:rPr>
              <a:t>     DIVERS            </a:t>
            </a:r>
            <a:endParaRPr lang="fr-FR" sz="4400" i="1" dirty="0">
              <a:solidFill>
                <a:srgbClr val="00B0F0"/>
              </a:solidFill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1115616" y="548680"/>
          <a:ext cx="864096" cy="4169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fr-FR" sz="2200" b="1" i="1" dirty="0" smtClean="0">
                <a:solidFill>
                  <a:schemeClr val="tx1"/>
                </a:solidFill>
              </a:rPr>
              <a:t>REF/ DV 3000</a:t>
            </a:r>
            <a:r>
              <a:rPr lang="fr-FR" sz="2000" b="1" i="1" dirty="0" smtClean="0">
                <a:solidFill>
                  <a:schemeClr val="tx1"/>
                </a:solidFill>
              </a:rPr>
              <a:t/>
            </a:r>
            <a:br>
              <a:rPr lang="fr-FR" sz="2000" b="1" i="1" dirty="0" smtClean="0">
                <a:solidFill>
                  <a:schemeClr val="tx1"/>
                </a:solidFill>
              </a:rPr>
            </a:br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323528" y="332656"/>
            <a:ext cx="8496944" cy="6192688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DV 4000</a:t>
            </a: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11" name="Image 10" descr="C:\Documents and Settings\pc\Local Settings\Temporary Internet Files\Content.Word\Nouvelle image (51)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201622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692696"/>
            <a:ext cx="374441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C:\Documents and Settings\pc\Local Settings\Temporary Internet Files\Content.Word\Nouvelle image (55)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645024"/>
            <a:ext cx="172819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356992"/>
            <a:ext cx="2914650" cy="278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>
          <a:xfrm>
            <a:off x="3000364" y="1714488"/>
            <a:ext cx="285752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4786314" y="4643446"/>
            <a:ext cx="285752" cy="27145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05264"/>
            <a:ext cx="8229600" cy="576064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DV 4001</a:t>
            </a:r>
            <a:endParaRPr lang="fr-FR" sz="2000" dirty="0"/>
          </a:p>
        </p:txBody>
      </p:sp>
      <p:pic>
        <p:nvPicPr>
          <p:cNvPr id="5" name="Image 4" descr="C:\Documents and Settings\pc\Local Settings\Temporary Internet Files\Content.Word\Nouvelle image (99)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374441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C:\Documents and Settings\pc\Local Settings\Temporary Internet Files\Content.Word\Nouvelle image (100)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548680"/>
            <a:ext cx="213452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4221088"/>
            <a:ext cx="188709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2000232" y="42860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7143768" y="114298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5786446" y="5500702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720" y="5786454"/>
            <a:ext cx="8229600" cy="504056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DV 4002</a:t>
            </a:r>
            <a:endParaRPr lang="fr-FR" sz="2000" dirty="0"/>
          </a:p>
        </p:txBody>
      </p:sp>
      <p:pic>
        <p:nvPicPr>
          <p:cNvPr id="5" name="Image 4" descr="C:\Documents and Settings\pc\Local Settings\Temporary Internet Files\Content.Word\Nouvelle image (104)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360040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C:\Documents and Settings\pc\Local Settings\Temporary Internet Files\Content.Word\Nouvelle image (101)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24744"/>
            <a:ext cx="360040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1857356" y="78579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6286512" y="1928802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05264"/>
            <a:ext cx="8229600" cy="576064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DV 4003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620688"/>
            <a:ext cx="172819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764704"/>
            <a:ext cx="330517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068960"/>
            <a:ext cx="2877691" cy="27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785786" y="500042"/>
            <a:ext cx="428628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6715140" y="857232"/>
            <a:ext cx="428628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5715008" y="5429264"/>
            <a:ext cx="428628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DV 4004</a:t>
            </a:r>
            <a:endParaRPr lang="fr-FR" sz="2000" dirty="0"/>
          </a:p>
        </p:txBody>
      </p:sp>
      <p:pic>
        <p:nvPicPr>
          <p:cNvPr id="12290" name="Picture 2" descr="C:\Documents and Settings\pc\Bureau\mobilier feth\CABINE\yytggy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8640959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360040"/>
          </a:xfrm>
        </p:spPr>
        <p:txBody>
          <a:bodyPr>
            <a:no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201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338437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500042"/>
            <a:ext cx="2971800" cy="335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3571876"/>
            <a:ext cx="3829051" cy="250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4071942"/>
            <a:ext cx="2600576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>
          <a:xfrm>
            <a:off x="1428728" y="500042"/>
            <a:ext cx="500066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7286644" y="42860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3143240" y="3429000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  <p:sp>
        <p:nvSpPr>
          <p:cNvPr id="12" name="Ellipse 11"/>
          <p:cNvSpPr/>
          <p:nvPr/>
        </p:nvSpPr>
        <p:spPr>
          <a:xfrm>
            <a:off x="6643702" y="3786190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360040"/>
          </a:xfrm>
        </p:spPr>
        <p:txBody>
          <a:bodyPr>
            <a:no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14290"/>
            <a:ext cx="8572560" cy="6357982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202</a:t>
            </a:r>
            <a:endParaRPr lang="fr-FR" sz="2000" dirty="0"/>
          </a:p>
        </p:txBody>
      </p:sp>
      <p:pic>
        <p:nvPicPr>
          <p:cNvPr id="7" name="Imag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489654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556793"/>
            <a:ext cx="3524251" cy="219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3429000"/>
            <a:ext cx="3914775" cy="256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lipse 9"/>
          <p:cNvSpPr/>
          <p:nvPr/>
        </p:nvSpPr>
        <p:spPr>
          <a:xfrm>
            <a:off x="1928794" y="1142984"/>
            <a:ext cx="428628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6286512" y="1285860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2" name="Ellipse 11"/>
          <p:cNvSpPr/>
          <p:nvPr/>
        </p:nvSpPr>
        <p:spPr>
          <a:xfrm>
            <a:off x="2714612" y="3643314"/>
            <a:ext cx="500066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504056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203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14356"/>
            <a:ext cx="1981200" cy="2713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356992"/>
            <a:ext cx="2422440" cy="3141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428604"/>
            <a:ext cx="2200275" cy="304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01008"/>
            <a:ext cx="3636027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642918"/>
            <a:ext cx="303847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lipse 9"/>
          <p:cNvSpPr/>
          <p:nvPr/>
        </p:nvSpPr>
        <p:spPr>
          <a:xfrm>
            <a:off x="1000100" y="42860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4000496" y="357166"/>
            <a:ext cx="500066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2" name="Ellipse 11"/>
          <p:cNvSpPr/>
          <p:nvPr/>
        </p:nvSpPr>
        <p:spPr>
          <a:xfrm>
            <a:off x="8001024" y="428604"/>
            <a:ext cx="357190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  <p:sp>
        <p:nvSpPr>
          <p:cNvPr id="13" name="Ellipse 12"/>
          <p:cNvSpPr/>
          <p:nvPr/>
        </p:nvSpPr>
        <p:spPr>
          <a:xfrm>
            <a:off x="2643174" y="3357562"/>
            <a:ext cx="428628" cy="428628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</a:t>
            </a:r>
            <a:endParaRPr lang="fr-FR" dirty="0"/>
          </a:p>
        </p:txBody>
      </p:sp>
      <p:sp>
        <p:nvSpPr>
          <p:cNvPr id="14" name="Ellipse 13"/>
          <p:cNvSpPr/>
          <p:nvPr/>
        </p:nvSpPr>
        <p:spPr>
          <a:xfrm>
            <a:off x="5715008" y="3500438"/>
            <a:ext cx="428628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204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85794"/>
            <a:ext cx="309634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714488"/>
            <a:ext cx="3124944" cy="437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2285992"/>
            <a:ext cx="1343025" cy="4241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1428728" y="500042"/>
            <a:ext cx="428628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4929190" y="1428736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7643834" y="1928802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204/01</a:t>
            </a:r>
            <a:endParaRPr lang="fr-FR" sz="2000" dirty="0"/>
          </a:p>
        </p:txBody>
      </p:sp>
      <p:sp>
        <p:nvSpPr>
          <p:cNvPr id="8" name="Ellipse 7"/>
          <p:cNvSpPr/>
          <p:nvPr/>
        </p:nvSpPr>
        <p:spPr>
          <a:xfrm>
            <a:off x="642910" y="357166"/>
            <a:ext cx="357190" cy="35719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7000892" y="1214422"/>
            <a:ext cx="357190" cy="285752"/>
          </a:xfrm>
          <a:prstGeom prst="ellipse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794"/>
            <a:ext cx="3886858" cy="495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571612"/>
            <a:ext cx="3443298" cy="459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846748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643998" cy="628654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205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4103886" cy="252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714356"/>
            <a:ext cx="407196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785786" y="428604"/>
            <a:ext cx="285752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6500826" y="428604"/>
            <a:ext cx="357190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pic>
        <p:nvPicPr>
          <p:cNvPr id="9" name="Image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786190"/>
            <a:ext cx="392909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lipse 9"/>
          <p:cNvSpPr/>
          <p:nvPr/>
        </p:nvSpPr>
        <p:spPr>
          <a:xfrm>
            <a:off x="5000628" y="3714752"/>
            <a:ext cx="357190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C</a:t>
            </a: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715436" cy="6357982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206</a:t>
            </a:r>
            <a:endParaRPr lang="fr-FR" sz="2000" dirty="0"/>
          </a:p>
        </p:txBody>
      </p:sp>
      <p:pic>
        <p:nvPicPr>
          <p:cNvPr id="7" name="Imag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764706"/>
            <a:ext cx="273630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3" y="836712"/>
            <a:ext cx="3028951" cy="20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068961"/>
            <a:ext cx="3888432" cy="288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789040"/>
            <a:ext cx="2221235" cy="214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4293096"/>
            <a:ext cx="223224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llipse 11"/>
          <p:cNvSpPr/>
          <p:nvPr/>
        </p:nvSpPr>
        <p:spPr>
          <a:xfrm>
            <a:off x="928662" y="500042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3" name="Ellipse 12"/>
          <p:cNvSpPr/>
          <p:nvPr/>
        </p:nvSpPr>
        <p:spPr>
          <a:xfrm>
            <a:off x="6072198" y="500042"/>
            <a:ext cx="428628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4" name="Ellipse 13"/>
          <p:cNvSpPr/>
          <p:nvPr/>
        </p:nvSpPr>
        <p:spPr>
          <a:xfrm>
            <a:off x="4214810" y="3357562"/>
            <a:ext cx="500066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  <p:sp>
        <p:nvSpPr>
          <p:cNvPr id="15" name="Ellipse 14"/>
          <p:cNvSpPr/>
          <p:nvPr/>
        </p:nvSpPr>
        <p:spPr>
          <a:xfrm>
            <a:off x="1071538" y="3786190"/>
            <a:ext cx="500066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/>
              <a:t>C1</a:t>
            </a:r>
            <a:endParaRPr lang="fr-FR" sz="1000" dirty="0"/>
          </a:p>
        </p:txBody>
      </p:sp>
      <p:sp>
        <p:nvSpPr>
          <p:cNvPr id="16" name="Ellipse 15"/>
          <p:cNvSpPr/>
          <p:nvPr/>
        </p:nvSpPr>
        <p:spPr>
          <a:xfrm>
            <a:off x="7286644" y="4357694"/>
            <a:ext cx="500066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/>
              <a:t>C2</a:t>
            </a:r>
            <a:endParaRPr lang="fr-FR" sz="1000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715436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207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404665"/>
            <a:ext cx="4107180" cy="367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428868"/>
            <a:ext cx="4297559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1428728" y="42860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6500826" y="2428868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14290"/>
            <a:ext cx="8715436" cy="6357982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208</a:t>
            </a:r>
            <a:endParaRPr lang="fr-FR" sz="2000" dirty="0"/>
          </a:p>
        </p:txBody>
      </p:sp>
      <p:pic>
        <p:nvPicPr>
          <p:cNvPr id="7" name="Imag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1"/>
            <a:ext cx="4032448" cy="364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4" y="2204865"/>
            <a:ext cx="4968999" cy="417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1357290" y="78579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6072198" y="2143116"/>
            <a:ext cx="500066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14290"/>
            <a:ext cx="8715436" cy="6357982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209</a:t>
            </a:r>
            <a:endParaRPr lang="fr-FR" sz="2000" dirty="0"/>
          </a:p>
        </p:txBody>
      </p:sp>
      <p:sp>
        <p:nvSpPr>
          <p:cNvPr id="6" name="Ellipse 5"/>
          <p:cNvSpPr/>
          <p:nvPr/>
        </p:nvSpPr>
        <p:spPr>
          <a:xfrm>
            <a:off x="1357290" y="78579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6072198" y="2143116"/>
            <a:ext cx="500066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pic>
        <p:nvPicPr>
          <p:cNvPr id="10" name="Image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47625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643050"/>
            <a:ext cx="4402460" cy="266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89040"/>
            <a:ext cx="3816424" cy="224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Documents and Settings\Administrateur\Bureau\MC 2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4500570"/>
            <a:ext cx="3302023" cy="1857388"/>
          </a:xfrm>
          <a:prstGeom prst="rect">
            <a:avLst/>
          </a:prstGeom>
          <a:noFill/>
        </p:spPr>
      </p:pic>
      <p:sp>
        <p:nvSpPr>
          <p:cNvPr id="14" name="Ellipse 13"/>
          <p:cNvSpPr/>
          <p:nvPr/>
        </p:nvSpPr>
        <p:spPr>
          <a:xfrm>
            <a:off x="1500166" y="642918"/>
            <a:ext cx="500066" cy="357190"/>
          </a:xfrm>
          <a:prstGeom prst="ellipse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5" name="Ellipse 14"/>
          <p:cNvSpPr/>
          <p:nvPr/>
        </p:nvSpPr>
        <p:spPr>
          <a:xfrm>
            <a:off x="6357950" y="1357298"/>
            <a:ext cx="500066" cy="357190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6" name="Ellipse 15"/>
          <p:cNvSpPr/>
          <p:nvPr/>
        </p:nvSpPr>
        <p:spPr>
          <a:xfrm>
            <a:off x="1285852" y="364331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14290"/>
            <a:ext cx="8715436" cy="6357982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209/01</a:t>
            </a:r>
            <a:endParaRPr lang="fr-FR" sz="2000" dirty="0"/>
          </a:p>
        </p:txBody>
      </p:sp>
      <p:sp>
        <p:nvSpPr>
          <p:cNvPr id="6" name="Ellipse 5"/>
          <p:cNvSpPr/>
          <p:nvPr/>
        </p:nvSpPr>
        <p:spPr>
          <a:xfrm>
            <a:off x="428596" y="357166"/>
            <a:ext cx="285752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6500826" y="2500306"/>
            <a:ext cx="357190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56"/>
            <a:ext cx="4572032" cy="4178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Image 1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000372"/>
            <a:ext cx="390333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1484" y="1142984"/>
            <a:ext cx="3974862" cy="12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432048"/>
          </a:xfrm>
        </p:spPr>
        <p:txBody>
          <a:bodyPr>
            <a:noAutofit/>
          </a:bodyPr>
          <a:lstStyle/>
          <a:p>
            <a:endParaRPr lang="fr-FR" sz="2000" b="1" dirty="0"/>
          </a:p>
        </p:txBody>
      </p:sp>
      <p:pic>
        <p:nvPicPr>
          <p:cNvPr id="1026" name="Picture 2" descr="C:\Documents and Settings\pc\Bureau\mobilier feth\CRECHE\aszeza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500" r="12500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210</a:t>
            </a:r>
            <a:endParaRPr lang="fr-FR" sz="2000" dirty="0"/>
          </a:p>
        </p:txBody>
      </p:sp>
      <p:sp>
        <p:nvSpPr>
          <p:cNvPr id="5" name="Ellipse 4"/>
          <p:cNvSpPr/>
          <p:nvPr/>
        </p:nvSpPr>
        <p:spPr>
          <a:xfrm>
            <a:off x="4786314" y="150017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4857752" y="3929066"/>
            <a:ext cx="357190" cy="285752"/>
          </a:xfrm>
          <a:prstGeom prst="ellipse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7286644" y="5000636"/>
            <a:ext cx="357190" cy="285752"/>
          </a:xfrm>
          <a:prstGeom prst="ellipse">
            <a:avLst/>
          </a:prstGeom>
          <a:solidFill>
            <a:schemeClr val="tx1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  <p:pic>
        <p:nvPicPr>
          <p:cNvPr id="8" name="Picture 2" descr="C:\Documents and Settings\pc\Bureau\mobilier feth\CRECHE\aszeza.jpg"/>
          <p:cNvPicPr>
            <a:picLocks noChangeAspect="1" noChangeArrowheads="1"/>
          </p:cNvPicPr>
          <p:nvPr/>
        </p:nvPicPr>
        <p:blipFill>
          <a:blip r:embed="rId3" cstate="print"/>
          <a:srcRect l="11626" r="11626"/>
          <a:stretch>
            <a:fillRect/>
          </a:stretch>
        </p:blipFill>
        <p:spPr bwMode="auto">
          <a:xfrm>
            <a:off x="785786" y="357166"/>
            <a:ext cx="7386045" cy="5691729"/>
          </a:xfrm>
          <a:prstGeom prst="rect">
            <a:avLst/>
          </a:prstGeom>
          <a:noFill/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</p:pic>
      <p:sp>
        <p:nvSpPr>
          <p:cNvPr id="9" name="Ellipse 8"/>
          <p:cNvSpPr/>
          <p:nvPr/>
        </p:nvSpPr>
        <p:spPr>
          <a:xfrm>
            <a:off x="4143372" y="571480"/>
            <a:ext cx="342896" cy="27145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5929322" y="3929066"/>
            <a:ext cx="285752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7429520" y="4929198"/>
            <a:ext cx="285752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504056"/>
          </a:xfrm>
        </p:spPr>
        <p:txBody>
          <a:bodyPr>
            <a:normAutofit/>
          </a:bodyPr>
          <a:lstStyle/>
          <a:p>
            <a:r>
              <a:rPr lang="fr-FR" sz="2000" b="1" i="1" dirty="0" smtClean="0">
                <a:solidFill>
                  <a:schemeClr val="tx1"/>
                </a:solidFill>
              </a:rPr>
              <a:t>REF/ MC 211</a:t>
            </a:r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357982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2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211</a:t>
            </a:r>
            <a:endParaRPr lang="fr-FR" sz="2000" dirty="0"/>
          </a:p>
        </p:txBody>
      </p:sp>
      <p:pic>
        <p:nvPicPr>
          <p:cNvPr id="2050" name="Picture 2" descr="C:\Documents and Settings\pc\Bureau\mobilier feth\CRECHE\kiuyts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9"/>
            <a:ext cx="8643997" cy="49292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504056"/>
          </a:xfrm>
        </p:spPr>
        <p:txBody>
          <a:bodyPr>
            <a:normAutofit/>
          </a:bodyPr>
          <a:lstStyle/>
          <a:p>
            <a:r>
              <a:rPr lang="fr-FR" sz="2000" b="1" i="1" dirty="0" smtClean="0">
                <a:solidFill>
                  <a:schemeClr val="tx1"/>
                </a:solidFill>
              </a:rPr>
              <a:t>REF/ MC 211</a:t>
            </a:r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357982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211/01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364333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928802"/>
            <a:ext cx="2967039" cy="402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1428728" y="4357694"/>
            <a:ext cx="357190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8143900" y="5857892"/>
            <a:ext cx="357190" cy="3428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357950" y="1357298"/>
            <a:ext cx="1857388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92D050"/>
                </a:solidFill>
              </a:rPr>
              <a:t>TISSU ET BARRE NON INCLUS</a:t>
            </a:r>
            <a:endParaRPr lang="fr-FR" sz="14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142844" y="214290"/>
            <a:ext cx="8749636" cy="6429420"/>
          </a:xfrm>
          <a:solidFill>
            <a:schemeClr val="bg1">
              <a:lumMod val="50000"/>
            </a:schemeClr>
          </a:solidFill>
        </p:spPr>
        <p:txBody>
          <a:bodyPr>
            <a:normAutofit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3074" name="Picture 2" descr="C:\Documents and Settings\pc\Bureau\mobilier feth\CRECHE\hjuytre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8727783" cy="551896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57159" y="6198990"/>
            <a:ext cx="5147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i="1" dirty="0" smtClean="0"/>
              <a:t>REF/ MC 212</a:t>
            </a:r>
            <a:endParaRPr lang="fr-FR" sz="2000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07630"/>
            <a:ext cx="8643998" cy="605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142844" y="285728"/>
            <a:ext cx="8786874" cy="6357982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213</a:t>
            </a:r>
            <a:endParaRPr lang="fr-FR" dirty="0"/>
          </a:p>
        </p:txBody>
      </p:sp>
      <p:pic>
        <p:nvPicPr>
          <p:cNvPr id="6146" name="Picture 2" descr="C:\Documents and Settings\Administrateur\Bureau\MC 247 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763062" cy="4929223"/>
          </a:xfrm>
          <a:prstGeom prst="rect">
            <a:avLst/>
          </a:prstGeom>
          <a:noFill/>
        </p:spPr>
      </p:pic>
      <p:pic>
        <p:nvPicPr>
          <p:cNvPr id="6147" name="Picture 3" descr="C:\Documents and Settings\Administrateur\Bureau\MC 247 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4143380"/>
            <a:ext cx="3571900" cy="2009194"/>
          </a:xfrm>
          <a:prstGeom prst="rect">
            <a:avLst/>
          </a:prstGeom>
          <a:noFill/>
        </p:spPr>
      </p:pic>
      <p:pic>
        <p:nvPicPr>
          <p:cNvPr id="6148" name="Picture 4" descr="C:\Documents and Settings\Administrateur\Bureau\MC 247 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500570"/>
            <a:ext cx="3262276" cy="160914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14290"/>
            <a:ext cx="8712968" cy="635798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214</a:t>
            </a:r>
            <a:endParaRPr lang="fr-FR" sz="2000" b="1" dirty="0" smtClean="0"/>
          </a:p>
          <a:p>
            <a:endParaRPr lang="fr-FR" dirty="0"/>
          </a:p>
        </p:txBody>
      </p:sp>
      <p:pic>
        <p:nvPicPr>
          <p:cNvPr id="4099" name="Picture 3" descr="C:\Documents and Settings\pc\Bureau\mobilier feth\CRECHE\hbhygt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655312" cy="4868614"/>
          </a:xfrm>
          <a:prstGeom prst="rect">
            <a:avLst/>
          </a:prstGeom>
          <a:noFill/>
        </p:spPr>
      </p:pic>
      <p:sp>
        <p:nvSpPr>
          <p:cNvPr id="5" name="Ellipse 4"/>
          <p:cNvSpPr/>
          <p:nvPr/>
        </p:nvSpPr>
        <p:spPr>
          <a:xfrm>
            <a:off x="2928926" y="1285860"/>
            <a:ext cx="428628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5000628" y="2714620"/>
            <a:ext cx="428628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6429388" y="3857628"/>
            <a:ext cx="285752" cy="285752"/>
          </a:xfrm>
          <a:prstGeom prst="ellipse">
            <a:avLst/>
          </a:prstGeom>
          <a:solidFill>
            <a:schemeClr val="tx1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14290"/>
            <a:ext cx="8640960" cy="6311054"/>
          </a:xfrm>
          <a:solidFill>
            <a:schemeClr val="bg1">
              <a:lumMod val="75000"/>
            </a:schemeClr>
          </a:solidFill>
        </p:spPr>
        <p:txBody>
          <a:bodyPr>
            <a:normAutofit fontScale="92500" lnSpcReduction="20000"/>
          </a:bodyPr>
          <a:lstStyle/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b="1" i="1" dirty="0" smtClean="0"/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215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5124" name="Picture 4" descr="C:\Documents and Settings\pc\Bureau\mobilier feth\CRECHE\hhnbgh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000528" cy="4615644"/>
          </a:xfrm>
          <a:prstGeom prst="rect">
            <a:avLst/>
          </a:prstGeom>
          <a:noFill/>
        </p:spPr>
      </p:pic>
      <p:pic>
        <p:nvPicPr>
          <p:cNvPr id="5125" name="Picture 5" descr="C:\Documents and Settings\pc\Bureau\mobilier feth\CRECHE\ddesz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000108"/>
            <a:ext cx="3823903" cy="5506420"/>
          </a:xfrm>
          <a:prstGeom prst="rect">
            <a:avLst/>
          </a:prstGeom>
          <a:noFill/>
        </p:spPr>
      </p:pic>
      <p:sp>
        <p:nvSpPr>
          <p:cNvPr id="6" name="Ellipse 5"/>
          <p:cNvSpPr/>
          <p:nvPr/>
        </p:nvSpPr>
        <p:spPr>
          <a:xfrm>
            <a:off x="500034" y="642918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5857884" y="150017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188640"/>
            <a:ext cx="8712968" cy="6408712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216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28674" name="Picture 2" descr="C:\Documents and Settings\pc\Bureau\mobilier feth\PREPARATOIRE\ccfrd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04967" cy="5112568"/>
          </a:xfrm>
          <a:prstGeom prst="rect">
            <a:avLst/>
          </a:prstGeom>
          <a:noFill/>
        </p:spPr>
      </p:pic>
      <p:sp>
        <p:nvSpPr>
          <p:cNvPr id="5" name="Ellipse 4"/>
          <p:cNvSpPr/>
          <p:nvPr/>
        </p:nvSpPr>
        <p:spPr>
          <a:xfrm>
            <a:off x="2143108" y="1071546"/>
            <a:ext cx="357190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4643438" y="4214818"/>
            <a:ext cx="357190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712968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217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29698" name="Picture 2" descr="C:\Documents and Settings\pc\Bureau\mobilier feth\PREPARATOIRE\hbnhy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04967" cy="48965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14290"/>
            <a:ext cx="8784406" cy="6286544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/>
              <a:t>                                                                   REF/ MC 218</a:t>
            </a:r>
            <a:endParaRPr lang="fr-FR" sz="2000" b="1" dirty="0" smtClean="0"/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5" name="Picture 2" descr="C:\Documents and Settings\pc\Bureau\mobilier feth\PREPARATOIRE\gvgbf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4844366"/>
            <a:ext cx="3000396" cy="1687722"/>
          </a:xfrm>
          <a:prstGeom prst="rect">
            <a:avLst/>
          </a:prstGeom>
          <a:noFill/>
        </p:spPr>
      </p:pic>
      <p:pic>
        <p:nvPicPr>
          <p:cNvPr id="8" name="Picture 2" descr="C:\Users\user\Desktop\MC 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643338" cy="1873990"/>
          </a:xfrm>
          <a:prstGeom prst="rect">
            <a:avLst/>
          </a:prstGeom>
          <a:noFill/>
        </p:spPr>
      </p:pic>
      <p:pic>
        <p:nvPicPr>
          <p:cNvPr id="9" name="Picture 4" descr="C:\Users\user\Desktop\MC 2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071677"/>
            <a:ext cx="3643338" cy="2082917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0" y="214290"/>
            <a:ext cx="5143536" cy="475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user\Desktop\MC 2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143380"/>
            <a:ext cx="3643338" cy="235745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219</a:t>
            </a:r>
            <a:endParaRPr lang="fr-FR" dirty="0"/>
          </a:p>
        </p:txBody>
      </p:sp>
      <p:pic>
        <p:nvPicPr>
          <p:cNvPr id="11266" name="Picture 2" descr="C:\Documents and Settings\pc\Bureau\mobilier feth\LIT\fffffrrd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8640959" cy="486053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220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sz="2000" dirty="0"/>
          </a:p>
        </p:txBody>
      </p:sp>
      <p:pic>
        <p:nvPicPr>
          <p:cNvPr id="31746" name="Picture 2" descr="E:\CRECHE.ELFETH\koiuryryryryh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715016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fr-FR" sz="2200" b="1" i="1" dirty="0" smtClean="0">
                <a:solidFill>
                  <a:schemeClr val="tx1"/>
                </a:solidFill>
              </a:rPr>
              <a:t>REF/ MC 220</a:t>
            </a:r>
            <a:r>
              <a:rPr lang="fr-FR" b="1" dirty="0" smtClean="0">
                <a:solidFill>
                  <a:schemeClr val="tx1"/>
                </a:solidFill>
              </a:rPr>
              <a:t/>
            </a:r>
            <a:br>
              <a:rPr lang="fr-FR" b="1" dirty="0" smtClean="0">
                <a:solidFill>
                  <a:schemeClr val="tx1"/>
                </a:solidFill>
              </a:rPr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14290"/>
            <a:ext cx="8572560" cy="6357982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221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1027" name="Picture 3" descr="C:\Documents and Settings\Administrateur\Bureau\MC 2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1"/>
            <a:ext cx="8572559" cy="482206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643998" cy="6286544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6" name="Espace réservé du texte 2"/>
          <p:cNvSpPr txBox="1">
            <a:spLocks/>
          </p:cNvSpPr>
          <p:nvPr/>
        </p:nvSpPr>
        <p:spPr>
          <a:xfrm>
            <a:off x="285720" y="285728"/>
            <a:ext cx="8643998" cy="62865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REF/ MC 221/01</a:t>
            </a:r>
            <a:endParaRPr kumimoji="0" lang="fr-F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Imag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400052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643182"/>
            <a:ext cx="4357698" cy="3714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4214818"/>
            <a:ext cx="1428760" cy="142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lipse 9"/>
          <p:cNvSpPr/>
          <p:nvPr/>
        </p:nvSpPr>
        <p:spPr>
          <a:xfrm>
            <a:off x="2571736" y="500042"/>
            <a:ext cx="357190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8001024" y="5786454"/>
            <a:ext cx="357190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828800" y="2996952"/>
            <a:ext cx="5486400" cy="648072"/>
          </a:xfrm>
        </p:spPr>
        <p:txBody>
          <a:bodyPr>
            <a:normAutofit/>
          </a:bodyPr>
          <a:lstStyle/>
          <a:p>
            <a:r>
              <a:rPr lang="fr-FR" sz="2800" i="1" dirty="0" smtClean="0">
                <a:solidFill>
                  <a:srgbClr val="00B0F0"/>
                </a:solidFill>
              </a:rPr>
              <a:t>MOBILIER METALLIQUE</a:t>
            </a:r>
            <a:endParaRPr lang="fr-FR" sz="2800" i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643998" cy="6286544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6" name="Espace réservé du texte 2"/>
          <p:cNvSpPr txBox="1">
            <a:spLocks/>
          </p:cNvSpPr>
          <p:nvPr/>
        </p:nvSpPr>
        <p:spPr>
          <a:xfrm>
            <a:off x="285720" y="285728"/>
            <a:ext cx="8643998" cy="62865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REF/ MC 221/02</a:t>
            </a:r>
            <a:endParaRPr kumimoji="0" lang="fr-F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642910" y="357166"/>
            <a:ext cx="357190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7358082" y="1928802"/>
            <a:ext cx="357190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14356"/>
            <a:ext cx="3857652" cy="47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3" y="2295531"/>
            <a:ext cx="4643470" cy="3433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786874" cy="628654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222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2050" name="Picture 2" descr="C:\Documents and Settings\Administrateur\Bureau\MC 2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7"/>
            <a:ext cx="8786874" cy="4942617"/>
          </a:xfrm>
          <a:prstGeom prst="rect">
            <a:avLst/>
          </a:prstGeom>
          <a:noFill/>
        </p:spPr>
      </p:pic>
      <p:sp>
        <p:nvSpPr>
          <p:cNvPr id="6" name="Ellipse 5"/>
          <p:cNvSpPr/>
          <p:nvPr/>
        </p:nvSpPr>
        <p:spPr>
          <a:xfrm>
            <a:off x="5500694" y="2357430"/>
            <a:ext cx="357190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6715140" y="5000636"/>
            <a:ext cx="357190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8001024" y="2285992"/>
            <a:ext cx="357190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223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3074" name="Picture 2" descr="C:\Documents and Settings\Administrateur\Bureau\MC 2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72560" cy="47863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142844" y="214290"/>
            <a:ext cx="8715436" cy="6429420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224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4098" name="Picture 2" descr="C:\Documents and Settings\Administrateur\Bureau\MC 2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707500" cy="492922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643998" cy="6357982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225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7" name="Imag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314327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785794"/>
            <a:ext cx="314327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000372"/>
            <a:ext cx="300039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429000"/>
            <a:ext cx="3238504" cy="250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llipse 10"/>
          <p:cNvSpPr/>
          <p:nvPr/>
        </p:nvSpPr>
        <p:spPr>
          <a:xfrm>
            <a:off x="1285852" y="428604"/>
            <a:ext cx="357190" cy="357190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2" name="Ellipse 11"/>
          <p:cNvSpPr/>
          <p:nvPr/>
        </p:nvSpPr>
        <p:spPr>
          <a:xfrm>
            <a:off x="5929322" y="571480"/>
            <a:ext cx="357190" cy="357190"/>
          </a:xfrm>
          <a:prstGeom prst="ellipse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3" name="Ellipse 12"/>
          <p:cNvSpPr/>
          <p:nvPr/>
        </p:nvSpPr>
        <p:spPr>
          <a:xfrm>
            <a:off x="1500166" y="3429000"/>
            <a:ext cx="428628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  <p:sp>
        <p:nvSpPr>
          <p:cNvPr id="14" name="Ellipse 13"/>
          <p:cNvSpPr/>
          <p:nvPr/>
        </p:nvSpPr>
        <p:spPr>
          <a:xfrm>
            <a:off x="5715008" y="3357562"/>
            <a:ext cx="357190" cy="357190"/>
          </a:xfrm>
          <a:prstGeom prst="ellipse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2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226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7170" name="Picture 2" descr="C:\Documents and Settings\Administrateur\Bureau\MC 207 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72560" cy="484535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227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642918"/>
            <a:ext cx="335758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3429000"/>
            <a:ext cx="328614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1500166" y="714356"/>
            <a:ext cx="357190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6429388" y="2285992"/>
            <a:ext cx="357190" cy="357190"/>
          </a:xfrm>
          <a:prstGeom prst="ellipse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pic>
        <p:nvPicPr>
          <p:cNvPr id="10" name="Image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857232"/>
            <a:ext cx="3000396" cy="2428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3571876"/>
            <a:ext cx="300039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llipse 11"/>
          <p:cNvSpPr/>
          <p:nvPr/>
        </p:nvSpPr>
        <p:spPr>
          <a:xfrm>
            <a:off x="7715272" y="785794"/>
            <a:ext cx="342896" cy="342896"/>
          </a:xfrm>
          <a:prstGeom prst="ellipse">
            <a:avLst/>
          </a:prstGeom>
          <a:solidFill>
            <a:schemeClr val="tx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3" name="Ellipse 12"/>
          <p:cNvSpPr/>
          <p:nvPr/>
        </p:nvSpPr>
        <p:spPr>
          <a:xfrm>
            <a:off x="1500166" y="3571876"/>
            <a:ext cx="342896" cy="342896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  <p:sp>
        <p:nvSpPr>
          <p:cNvPr id="14" name="Ellipse 13"/>
          <p:cNvSpPr/>
          <p:nvPr/>
        </p:nvSpPr>
        <p:spPr>
          <a:xfrm>
            <a:off x="6429388" y="5286388"/>
            <a:ext cx="357190" cy="342896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228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6" name="Imag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857232"/>
            <a:ext cx="335758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071810"/>
            <a:ext cx="350046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1928794" y="571480"/>
            <a:ext cx="357190" cy="357190"/>
          </a:xfrm>
          <a:prstGeom prst="ellipse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6572264" y="3000372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715436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229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2943225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3286124"/>
            <a:ext cx="2057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00042"/>
            <a:ext cx="28194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3357562"/>
            <a:ext cx="19621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>
          <a:xfrm>
            <a:off x="857224" y="428604"/>
            <a:ext cx="357190" cy="342896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6072198" y="500042"/>
            <a:ext cx="342896" cy="342896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2786050" y="4071942"/>
            <a:ext cx="342896" cy="3428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  <p:sp>
        <p:nvSpPr>
          <p:cNvPr id="12" name="Ellipse 11"/>
          <p:cNvSpPr/>
          <p:nvPr/>
        </p:nvSpPr>
        <p:spPr>
          <a:xfrm>
            <a:off x="7858148" y="3143248"/>
            <a:ext cx="357190" cy="342896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715436" cy="628654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230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8194" name="Picture 2" descr="C:\Documents and Settings\Administrateur\Bureau\MC 2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7"/>
            <a:ext cx="8675780" cy="4880127"/>
          </a:xfrm>
          <a:prstGeom prst="rect">
            <a:avLst/>
          </a:prstGeom>
          <a:noFill/>
        </p:spPr>
      </p:pic>
      <p:pic>
        <p:nvPicPr>
          <p:cNvPr id="8195" name="Picture 3" descr="C:\Documents and Settings\Administrateur\Bureau\MC 249 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4500570"/>
            <a:ext cx="2571768" cy="195120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467544" y="5733256"/>
            <a:ext cx="8229600" cy="331480"/>
          </a:xfrm>
        </p:spPr>
        <p:txBody>
          <a:bodyPr>
            <a:normAutofit fontScale="90000"/>
          </a:bodyPr>
          <a:lstStyle/>
          <a:p>
            <a:endParaRPr lang="fr-FR" sz="2000" b="1" i="1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 flipH="1"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MM 100</a:t>
            </a:r>
            <a:endParaRPr lang="fr-FR" sz="2000" dirty="0"/>
          </a:p>
        </p:txBody>
      </p:sp>
      <p:pic>
        <p:nvPicPr>
          <p:cNvPr id="6" name="Image 5" descr="http://www.allee-du-bureau.com/images/stories/vestiaires/ligne790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548680"/>
            <a:ext cx="230425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http://www.allee-du-bureau.com/images/stories/vestiaires/ligne790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204864"/>
            <a:ext cx="237626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357166"/>
            <a:ext cx="8572560" cy="6286544"/>
          </a:xfrm>
          <a:solidFill>
            <a:schemeClr val="bg1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231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9218" name="Picture 2" descr="C:\Documents and Settings\Administrateur\Bureau\CH 1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357165"/>
            <a:ext cx="5235385" cy="3857653"/>
          </a:xfrm>
          <a:prstGeom prst="rect">
            <a:avLst/>
          </a:prstGeom>
          <a:noFill/>
        </p:spPr>
      </p:pic>
      <p:pic>
        <p:nvPicPr>
          <p:cNvPr id="9219" name="Picture 3" descr="C:\Documents and Settings\Administrateur\Bureau\CH 10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2377344"/>
            <a:ext cx="3357586" cy="4266365"/>
          </a:xfrm>
          <a:prstGeom prst="rect">
            <a:avLst/>
          </a:prstGeom>
          <a:noFill/>
        </p:spPr>
      </p:pic>
      <p:sp>
        <p:nvSpPr>
          <p:cNvPr id="7" name="Ellipse 6"/>
          <p:cNvSpPr/>
          <p:nvPr/>
        </p:nvSpPr>
        <p:spPr>
          <a:xfrm>
            <a:off x="642910" y="428604"/>
            <a:ext cx="500066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6143636" y="2786058"/>
            <a:ext cx="571504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232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57166"/>
            <a:ext cx="285752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571480"/>
            <a:ext cx="28289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571876"/>
            <a:ext cx="260032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2571736" y="500042"/>
            <a:ext cx="428628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7000892" y="571480"/>
            <a:ext cx="357190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4500562" y="3500438"/>
            <a:ext cx="357190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233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7166"/>
            <a:ext cx="24860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500042"/>
            <a:ext cx="25431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643314"/>
            <a:ext cx="26003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929066"/>
            <a:ext cx="25527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>
          <a:xfrm>
            <a:off x="2357422" y="428604"/>
            <a:ext cx="357190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7215206" y="571480"/>
            <a:ext cx="357190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2714612" y="3571876"/>
            <a:ext cx="357190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  <p:sp>
        <p:nvSpPr>
          <p:cNvPr id="12" name="Ellipse 11"/>
          <p:cNvSpPr/>
          <p:nvPr/>
        </p:nvSpPr>
        <p:spPr>
          <a:xfrm>
            <a:off x="6215074" y="3857628"/>
            <a:ext cx="428628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14290"/>
            <a:ext cx="8572560" cy="6357982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234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3500438"/>
            <a:ext cx="279082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429000"/>
            <a:ext cx="2571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57166"/>
            <a:ext cx="29146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>
          <a:xfrm>
            <a:off x="4500562" y="285728"/>
            <a:ext cx="357190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7358082" y="3286124"/>
            <a:ext cx="357190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1857356" y="3357562"/>
            <a:ext cx="357190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1800" b="1" i="1" dirty="0" smtClean="0">
                <a:solidFill>
                  <a:schemeClr val="tx1"/>
                </a:solidFill>
              </a:rPr>
              <a:t>REF/ MC 235</a:t>
            </a:r>
            <a:endParaRPr lang="fr-FR" sz="18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71480"/>
            <a:ext cx="2552702" cy="270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500042"/>
            <a:ext cx="285752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571876"/>
            <a:ext cx="307183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714348" y="357166"/>
            <a:ext cx="357190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8429652" y="1285860"/>
            <a:ext cx="357190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4857752" y="5857892"/>
            <a:ext cx="357190" cy="428628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14290"/>
            <a:ext cx="8643998" cy="6357982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236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71480"/>
            <a:ext cx="314327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785794"/>
            <a:ext cx="307183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786190"/>
            <a:ext cx="300039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571876"/>
            <a:ext cx="300039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>
          <a:xfrm>
            <a:off x="1142976" y="428604"/>
            <a:ext cx="357190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6286512" y="428604"/>
            <a:ext cx="428628" cy="428628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1857356" y="3286124"/>
            <a:ext cx="357190" cy="342896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  <p:sp>
        <p:nvSpPr>
          <p:cNvPr id="12" name="Ellipse 11"/>
          <p:cNvSpPr/>
          <p:nvPr/>
        </p:nvSpPr>
        <p:spPr>
          <a:xfrm>
            <a:off x="6500826" y="3429000"/>
            <a:ext cx="357190" cy="414334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643998" cy="6357982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237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428604"/>
            <a:ext cx="221457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428604"/>
            <a:ext cx="235745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3500438"/>
            <a:ext cx="264320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071942"/>
            <a:ext cx="25003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>
          <a:xfrm>
            <a:off x="785786" y="1357298"/>
            <a:ext cx="428628" cy="428628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7929586" y="785794"/>
            <a:ext cx="428628" cy="428628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3214678" y="5429264"/>
            <a:ext cx="357190" cy="357190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  <p:sp>
        <p:nvSpPr>
          <p:cNvPr id="12" name="Ellipse 11"/>
          <p:cNvSpPr/>
          <p:nvPr/>
        </p:nvSpPr>
        <p:spPr>
          <a:xfrm>
            <a:off x="6786578" y="3786190"/>
            <a:ext cx="357190" cy="357190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14290"/>
            <a:ext cx="8715436" cy="6357982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238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sz="2000" dirty="0"/>
          </a:p>
        </p:txBody>
      </p:sp>
      <p:pic>
        <p:nvPicPr>
          <p:cNvPr id="6" name="Imag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714488"/>
            <a:ext cx="200026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642918"/>
            <a:ext cx="207170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643182"/>
            <a:ext cx="221457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>
          <a:xfrm>
            <a:off x="357158" y="285728"/>
            <a:ext cx="357190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4143372" y="1285860"/>
            <a:ext cx="357190" cy="342896"/>
          </a:xfrm>
          <a:prstGeom prst="ellipse">
            <a:avLst/>
          </a:prstGeom>
          <a:solidFill>
            <a:schemeClr val="tx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7072330" y="2285992"/>
            <a:ext cx="357190" cy="342896"/>
          </a:xfrm>
          <a:prstGeom prst="ellipse">
            <a:avLst/>
          </a:prstGeom>
          <a:solidFill>
            <a:schemeClr val="tx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MC 239</a:t>
            </a:r>
            <a:endParaRPr lang="fr-FR" sz="2000" b="1" dirty="0" smtClean="0">
              <a:solidFill>
                <a:schemeClr val="tx1"/>
              </a:solidFill>
            </a:endParaRP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3848116" cy="29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500042"/>
            <a:ext cx="3071834" cy="427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2786058"/>
            <a:ext cx="2000264" cy="368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Ellipse 7"/>
          <p:cNvSpPr/>
          <p:nvPr/>
        </p:nvSpPr>
        <p:spPr>
          <a:xfrm>
            <a:off x="1428728" y="428604"/>
            <a:ext cx="357190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7358082" y="428604"/>
            <a:ext cx="357190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4857752" y="2714620"/>
            <a:ext cx="342896" cy="342896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051691" y="2708920"/>
            <a:ext cx="4910809" cy="1224136"/>
          </a:xfrm>
        </p:spPr>
        <p:txBody>
          <a:bodyPr>
            <a:normAutofit/>
          </a:bodyPr>
          <a:lstStyle/>
          <a:p>
            <a:r>
              <a:rPr lang="fr-FR" sz="2800" i="1" dirty="0" smtClean="0">
                <a:solidFill>
                  <a:srgbClr val="00B0F0"/>
                </a:solidFill>
              </a:rPr>
              <a:t>MOBILIER SCOLAIRE</a:t>
            </a:r>
            <a:endParaRPr lang="fr-FR" sz="2800" i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517232"/>
            <a:ext cx="8229600" cy="546384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14290"/>
            <a:ext cx="8572560" cy="6357982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MM 101</a:t>
            </a:r>
            <a:endParaRPr lang="fr-FR" sz="2000" dirty="0"/>
          </a:p>
        </p:txBody>
      </p:sp>
      <p:pic>
        <p:nvPicPr>
          <p:cNvPr id="13" name="Image 1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857232"/>
            <a:ext cx="2786082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340768"/>
            <a:ext cx="2566638" cy="415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05264"/>
            <a:ext cx="8229600" cy="576064"/>
          </a:xfrm>
        </p:spPr>
        <p:txBody>
          <a:bodyPr>
            <a:normAutofit/>
          </a:bodyPr>
          <a:lstStyle/>
          <a:p>
            <a:endParaRPr lang="fr-FR" sz="2000" b="1" i="1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715436" cy="6286544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300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7"/>
            <a:ext cx="316835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908720"/>
            <a:ext cx="324036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149080"/>
            <a:ext cx="144016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581128"/>
            <a:ext cx="151216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6021288"/>
            <a:ext cx="8229600" cy="360040"/>
          </a:xfrm>
        </p:spPr>
        <p:txBody>
          <a:bodyPr>
            <a:no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715436" cy="6286544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301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428604"/>
            <a:ext cx="3026971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3284984"/>
            <a:ext cx="2763061" cy="264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76673"/>
            <a:ext cx="3240360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5357826"/>
            <a:ext cx="522296" cy="106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4214818"/>
            <a:ext cx="945224" cy="123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00958" y="4214818"/>
            <a:ext cx="959474" cy="1296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llipse 10"/>
          <p:cNvSpPr/>
          <p:nvPr/>
        </p:nvSpPr>
        <p:spPr>
          <a:xfrm>
            <a:off x="500034" y="428604"/>
            <a:ext cx="357190" cy="357190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2" name="Ellipse 11"/>
          <p:cNvSpPr/>
          <p:nvPr/>
        </p:nvSpPr>
        <p:spPr>
          <a:xfrm>
            <a:off x="4929190" y="3214686"/>
            <a:ext cx="428628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14290"/>
            <a:ext cx="8643998" cy="6357982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302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3"/>
            <a:ext cx="475252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7" y="2636912"/>
            <a:ext cx="3619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571472" y="500042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6500826" y="257174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504056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14290"/>
            <a:ext cx="8643998" cy="6357982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303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76673"/>
            <a:ext cx="352196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2132856"/>
            <a:ext cx="331236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996953"/>
            <a:ext cx="4667251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5857884" y="500042"/>
            <a:ext cx="428628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1142976" y="2071678"/>
            <a:ext cx="428628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304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7"/>
            <a:ext cx="3168352" cy="33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268760"/>
            <a:ext cx="1295400" cy="150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276872"/>
            <a:ext cx="229695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548680"/>
            <a:ext cx="237626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>
          <a:xfrm>
            <a:off x="2428860" y="1357298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4643438" y="1928802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2" name="Ellipse 11"/>
          <p:cNvSpPr/>
          <p:nvPr/>
        </p:nvSpPr>
        <p:spPr>
          <a:xfrm>
            <a:off x="6786578" y="428604"/>
            <a:ext cx="357190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305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1928802"/>
            <a:ext cx="264320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571480"/>
            <a:ext cx="2750815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620688"/>
            <a:ext cx="288032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572008"/>
            <a:ext cx="960614" cy="98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480" y="4643446"/>
            <a:ext cx="808048" cy="87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4572008"/>
            <a:ext cx="870935" cy="980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4786322"/>
            <a:ext cx="788668" cy="79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llipse 12"/>
          <p:cNvSpPr/>
          <p:nvPr/>
        </p:nvSpPr>
        <p:spPr>
          <a:xfrm>
            <a:off x="1285852" y="42860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6" name="Ellipse 15"/>
          <p:cNvSpPr/>
          <p:nvPr/>
        </p:nvSpPr>
        <p:spPr>
          <a:xfrm>
            <a:off x="4929190" y="357166"/>
            <a:ext cx="357190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7" name="Ellipse 16"/>
          <p:cNvSpPr/>
          <p:nvPr/>
        </p:nvSpPr>
        <p:spPr>
          <a:xfrm>
            <a:off x="7500958" y="1643050"/>
            <a:ext cx="357190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306</a:t>
            </a:r>
            <a:endParaRPr lang="fr-FR" sz="2000" dirty="0"/>
          </a:p>
        </p:txBody>
      </p:sp>
      <p:pic>
        <p:nvPicPr>
          <p:cNvPr id="6" name="Imag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2786058"/>
            <a:ext cx="2638425" cy="333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C:\Documents and Settings\pc\Local Settings\Temporary Internet Files\Content.Word\Nouvelle image (22)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9" y="404665"/>
            <a:ext cx="2781300" cy="342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643314"/>
            <a:ext cx="124351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3571876"/>
            <a:ext cx="108354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lipse 9"/>
          <p:cNvSpPr/>
          <p:nvPr/>
        </p:nvSpPr>
        <p:spPr>
          <a:xfrm>
            <a:off x="1928794" y="428604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6715140" y="2000240"/>
            <a:ext cx="428628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307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548681"/>
            <a:ext cx="2486025" cy="338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785794"/>
            <a:ext cx="2371725" cy="3866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844825"/>
            <a:ext cx="2743200" cy="4264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642910" y="428604"/>
            <a:ext cx="357190" cy="285752"/>
          </a:xfrm>
          <a:prstGeom prst="ellipse">
            <a:avLst/>
          </a:prstGeom>
          <a:solidFill>
            <a:schemeClr val="tx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4429124" y="1643050"/>
            <a:ext cx="500066" cy="357190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6643702" y="571480"/>
            <a:ext cx="428628" cy="285752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14290"/>
            <a:ext cx="8643998" cy="6357982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308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72816"/>
            <a:ext cx="446449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50" y="692696"/>
            <a:ext cx="36099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2214546" y="1571612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6929454" y="714356"/>
            <a:ext cx="428628" cy="285752"/>
          </a:xfrm>
          <a:prstGeom prst="ellipse">
            <a:avLst/>
          </a:prstGeom>
          <a:solidFill>
            <a:schemeClr val="tx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288032"/>
          </a:xfrm>
        </p:spPr>
        <p:txBody>
          <a:bodyPr>
            <a:no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715436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309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212976"/>
            <a:ext cx="4402460" cy="259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476672"/>
            <a:ext cx="453650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348880"/>
            <a:ext cx="25922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1428728" y="428604"/>
            <a:ext cx="357190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6215074" y="2857496"/>
            <a:ext cx="500066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2428860" y="5000636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fr-FR" sz="2000" b="1" i="1" dirty="0" smtClean="0">
                <a:solidFill>
                  <a:schemeClr val="tx1"/>
                </a:solidFill>
              </a:rPr>
              <a:t/>
            </a:r>
            <a:br>
              <a:rPr lang="fr-FR" sz="2000" b="1" i="1" dirty="0" smtClean="0">
                <a:solidFill>
                  <a:schemeClr val="tx1"/>
                </a:solidFill>
              </a:rPr>
            </a:br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28654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MM 102</a:t>
            </a:r>
            <a:endParaRPr lang="fr-FR" sz="2000" dirty="0"/>
          </a:p>
        </p:txBody>
      </p:sp>
      <p:pic>
        <p:nvPicPr>
          <p:cNvPr id="5" name="Image 4" descr="D:\Nouveau Porte-documents\Mes images\LEAD\armoire vestiaire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642918"/>
            <a:ext cx="590636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lipse 9"/>
          <p:cNvSpPr/>
          <p:nvPr/>
        </p:nvSpPr>
        <p:spPr>
          <a:xfrm>
            <a:off x="2714612" y="500042"/>
            <a:ext cx="428628" cy="428628"/>
          </a:xfrm>
          <a:prstGeom prst="ellipse">
            <a:avLst/>
          </a:prstGeom>
          <a:solidFill>
            <a:schemeClr val="tx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5572132" y="500042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504056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8572560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310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20688"/>
            <a:ext cx="5181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284985"/>
            <a:ext cx="5760720" cy="309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3286116" y="428604"/>
            <a:ext cx="357190" cy="285752"/>
          </a:xfrm>
          <a:prstGeom prst="ellipse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6143636" y="3071810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643998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311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642918"/>
            <a:ext cx="3105723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C:\Documents and Settings\pc\Local Settings\Temporary Internet Files\Content.Word\Nouvelle image (7)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556792"/>
            <a:ext cx="3096344" cy="4407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2420888"/>
            <a:ext cx="998184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1643042" y="428604"/>
            <a:ext cx="500066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5357818" y="1285860"/>
            <a:ext cx="428628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6000768"/>
            <a:ext cx="8229600" cy="432048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715436" cy="628654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312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548681"/>
            <a:ext cx="5904656" cy="5261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76672"/>
            <a:ext cx="1482459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5" y="3573016"/>
            <a:ext cx="1800225" cy="246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313</a:t>
            </a:r>
            <a:endParaRPr lang="fr-FR" sz="2000" dirty="0"/>
          </a:p>
        </p:txBody>
      </p:sp>
      <p:pic>
        <p:nvPicPr>
          <p:cNvPr id="16386" name="Picture 2" descr="C:\Documents and Settings\pc\Bureau\mobilier feth\BUREAUX.MAITRE\jjuy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500455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50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314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17410" name="Picture 2" descr="C:\Documents and Settings\pc\Bureau\mobilier feth\BUREAUX.MAITRE\juhyt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9"/>
            <a:ext cx="8640959" cy="486053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332656"/>
            <a:ext cx="8640960" cy="6264696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315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18434" name="Picture 2" descr="C:\Documents and Settings\pc\Bureau\mobilier feth\BUREAUX.MAITRE\iiju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85729"/>
            <a:ext cx="8640960" cy="49074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316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19458" name="Picture 2" descr="C:\Documents and Settings\pc\Bureau\mobilier feth\BUREAUX.MAITRE\ujuhyu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48605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317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20482" name="Picture 2" descr="C:\Documents and Settings\pc\Bureau\mobilier feth\BUREAUX.MAITRE\vgvgv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7"/>
            <a:ext cx="8640959" cy="4860539"/>
          </a:xfrm>
          <a:prstGeom prst="rect">
            <a:avLst/>
          </a:prstGeom>
          <a:noFill/>
        </p:spPr>
      </p:pic>
      <p:sp>
        <p:nvSpPr>
          <p:cNvPr id="5" name="Ellipse 4"/>
          <p:cNvSpPr/>
          <p:nvPr/>
        </p:nvSpPr>
        <p:spPr>
          <a:xfrm>
            <a:off x="857224" y="642918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7429520" y="857232"/>
            <a:ext cx="428628" cy="357190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  <a:endParaRPr lang="fr-FR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318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21506" name="Picture 2" descr="C:\Documents and Settings\pc\Bureau\mobilier feth\BUREAUX.MAITRE\yhygbvg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332656"/>
            <a:ext cx="8678198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319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22530" name="Picture 2" descr="C:\Documents and Settings\pc\Bureau\mobilier feth\BUREAUX.MAITRE\hhbhg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8678198" cy="501548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360040"/>
          </a:xfrm>
        </p:spPr>
        <p:txBody>
          <a:bodyPr>
            <a:normAutofit fontScale="90000"/>
          </a:bodyPr>
          <a:lstStyle/>
          <a:p>
            <a:pPr algn="r"/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8715436" cy="6286544"/>
          </a:xfrm>
          <a:solidFill>
            <a:schemeClr val="bg1"/>
          </a:solidFill>
          <a:ln>
            <a:noFill/>
          </a:ln>
        </p:spPr>
        <p:txBody>
          <a:bodyPr>
            <a:normAutofit fontScale="92500" lnSpcReduction="10000"/>
          </a:bodyPr>
          <a:lstStyle/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endParaRPr lang="fr-FR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MM 103</a:t>
            </a:r>
            <a:endParaRPr lang="fr-FR" sz="2000" dirty="0"/>
          </a:p>
        </p:txBody>
      </p:sp>
      <p:pic>
        <p:nvPicPr>
          <p:cNvPr id="5" name="Image 4" descr="RAYONNAGE_CARAY_07_B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76672"/>
            <a:ext cx="3744416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RAYONN_DET_3_Caray_07_B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785794"/>
            <a:ext cx="1521891" cy="144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RAYONN_DET_1_Caray_07_BD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500570"/>
            <a:ext cx="1185512" cy="113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320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1026" name="Picture 2" descr="C:\Documents and Settings\pc\Bureau\mobilier feth\TABLE BI PLACE\dydydtd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321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2050" name="Picture 2" descr="C:\Documents and Settings\pc\Bureau\mobilier feth\TABLE BI PLACE\njhytgfvc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60648"/>
            <a:ext cx="8640961" cy="48605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332656"/>
            <a:ext cx="8640960" cy="6264696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322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3074" name="Picture 2" descr="C:\Documents and Settings\pc\Bureau\mobilier feth\TABLE BI PLACE\ujtnbhg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5"/>
            <a:ext cx="8648960" cy="48650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323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4098" name="Picture 2" descr="C:\Documents and Settings\pc\Bureau\mobilier feth\TABLE BI PLACE\eed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408712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324</a:t>
            </a:r>
            <a:endParaRPr lang="fr-FR" sz="2000" dirty="0" smtClean="0"/>
          </a:p>
          <a:p>
            <a:endParaRPr lang="fr-FR" sz="2000" dirty="0"/>
          </a:p>
        </p:txBody>
      </p:sp>
      <p:pic>
        <p:nvPicPr>
          <p:cNvPr id="5122" name="Picture 2" descr="C:\Documents and Settings\pc\Bureau\mobilier feth\TABLE BI PLACE\gtfr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60648"/>
            <a:ext cx="8640961" cy="48605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325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6146" name="Picture 2" descr="C:\Documents and Settings\pc\Bureau\mobilier feth\TABLE BI PLACE\hhyt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326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7170" name="Picture 2" descr="C:\Documents and Settings\pc\Bureau\mobilier feth\TABLE BI PLACE\trttrtggtrtrtt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486054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327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8194" name="Picture 2" descr="C:\Documents and Settings\pc\Bureau\mobilier feth\TABLE BANC\ikjnbgy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328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9218" name="Picture 2" descr="C:\Documents and Settings\pc\Bureau\mobilier feth\TABLE BANC\olk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8640960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640960" cy="6336704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endParaRPr lang="fr-FR" sz="2000" b="1" i="1" dirty="0" smtClean="0">
              <a:solidFill>
                <a:schemeClr val="tx1"/>
              </a:solidFill>
            </a:endParaRPr>
          </a:p>
          <a:p>
            <a:r>
              <a:rPr lang="fr-FR" sz="2000" b="1" i="1" dirty="0" smtClean="0">
                <a:solidFill>
                  <a:schemeClr val="tx1"/>
                </a:solidFill>
              </a:rPr>
              <a:t>REF/ MS 329</a:t>
            </a:r>
            <a:endParaRPr lang="fr-FR" sz="2000" dirty="0" smtClean="0"/>
          </a:p>
          <a:p>
            <a:endParaRPr lang="fr-FR" dirty="0"/>
          </a:p>
        </p:txBody>
      </p:sp>
      <p:pic>
        <p:nvPicPr>
          <p:cNvPr id="10242" name="Picture 2" descr="C:\Documents and Settings\pc\Bureau\mobilier feth\TABLE BANC\knknju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8640959" cy="48605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ème Offic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1587</TotalTime>
  <Words>1213</Words>
  <Application>Microsoft Office PowerPoint</Application>
  <PresentationFormat>Affichage à l'écran (4:3)</PresentationFormat>
  <Paragraphs>5588</Paragraphs>
  <Slides>245</Slides>
  <Notes>4</Notes>
  <HiddenSlides>0</HiddenSlides>
  <MMClips>0</MMClips>
  <ScaleCrop>false</ScaleCrop>
  <HeadingPairs>
    <vt:vector size="6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245</vt:i4>
      </vt:variant>
      <vt:variant>
        <vt:lpstr>Diaporamas personnalisés</vt:lpstr>
      </vt:variant>
      <vt:variant>
        <vt:i4>1</vt:i4>
      </vt:variant>
    </vt:vector>
  </HeadingPairs>
  <TitlesOfParts>
    <vt:vector size="248" baseType="lpstr">
      <vt:lpstr>Thème Office</vt:lpstr>
      <vt:lpstr>Apex</vt:lpstr>
      <vt:lpstr>SARL EL FETH</vt:lpstr>
      <vt:lpstr>CONTACT</vt:lpstr>
      <vt:lpstr>Diapositive 3</vt:lpstr>
      <vt:lpstr>Diapositive 4</vt:lpstr>
      <vt:lpstr>MOBILIER METALLIQUE</vt:lpstr>
      <vt:lpstr>Diapositive 6</vt:lpstr>
      <vt:lpstr>Diapositive 7</vt:lpstr>
      <vt:lpstr> </vt:lpstr>
      <vt:lpstr>Diapositive 9</vt:lpstr>
      <vt:lpstr>Diapositive 10</vt:lpstr>
      <vt:lpstr> REF/ MM 105</vt:lpstr>
      <vt:lpstr>Diapositive 12</vt:lpstr>
      <vt:lpstr> </vt:lpstr>
      <vt:lpstr>Diapositive 14</vt:lpstr>
      <vt:lpstr> </vt:lpstr>
      <vt:lpstr> </vt:lpstr>
      <vt:lpstr> </vt:lpstr>
      <vt:lpstr> </vt:lpstr>
      <vt:lpstr> </vt:lpstr>
      <vt:lpstr>MOBILIER POUR CRECHE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REF/ MC 211</vt:lpstr>
      <vt:lpstr>REF/ MC 211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REF/ MC 220 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MOBILIER SCOLAIRE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Diapositive 97</vt:lpstr>
      <vt:lpstr>Diapositive 98</vt:lpstr>
      <vt:lpstr>Diapositive 99</vt:lpstr>
      <vt:lpstr>Diapositive 100</vt:lpstr>
      <vt:lpstr>Diapositive 101</vt:lpstr>
      <vt:lpstr>Diapositive 102</vt:lpstr>
      <vt:lpstr>Diapositive 103</vt:lpstr>
      <vt:lpstr>Diapositive 104</vt:lpstr>
      <vt:lpstr>Diapositive 105</vt:lpstr>
      <vt:lpstr>Diapositive 106</vt:lpstr>
      <vt:lpstr>Diapositive 107</vt:lpstr>
      <vt:lpstr>Diapositive 108</vt:lpstr>
      <vt:lpstr>Diapositive 109</vt:lpstr>
      <vt:lpstr>Diapositive 110</vt:lpstr>
      <vt:lpstr>Diapositive 111</vt:lpstr>
      <vt:lpstr>Diapositive 112</vt:lpstr>
      <vt:lpstr>MOBILIER D’HEBERGEMENT</vt:lpstr>
      <vt:lpstr>Diapositive 114</vt:lpstr>
      <vt:lpstr>Diapositive 115</vt:lpstr>
      <vt:lpstr>Diapositive 116</vt:lpstr>
      <vt:lpstr>REF/MH403</vt:lpstr>
      <vt:lpstr>REF/MH404</vt:lpstr>
      <vt:lpstr>Diapositive 119</vt:lpstr>
      <vt:lpstr>Diapositive 120</vt:lpstr>
      <vt:lpstr>Diapositive 121</vt:lpstr>
      <vt:lpstr>Diapositive 122</vt:lpstr>
      <vt:lpstr>Diapositive 123</vt:lpstr>
      <vt:lpstr>Diapositive 124</vt:lpstr>
      <vt:lpstr>Diapositive 125</vt:lpstr>
      <vt:lpstr>Diapositive 126</vt:lpstr>
      <vt:lpstr>Diapositive 127</vt:lpstr>
      <vt:lpstr>Diapositive 128</vt:lpstr>
      <vt:lpstr>Diapositive 129</vt:lpstr>
      <vt:lpstr>Diapositive 130</vt:lpstr>
      <vt:lpstr>Diapositive 131</vt:lpstr>
      <vt:lpstr>TABLE DE REUNION</vt:lpstr>
      <vt:lpstr>Diapositive 133</vt:lpstr>
      <vt:lpstr>Diapositive 134</vt:lpstr>
      <vt:lpstr>Diapositive 135</vt:lpstr>
      <vt:lpstr>Diapositive 136</vt:lpstr>
      <vt:lpstr>Diapositive 137</vt:lpstr>
      <vt:lpstr>Diapositive 138</vt:lpstr>
      <vt:lpstr>Diapositive 139</vt:lpstr>
      <vt:lpstr>Diapositive 140</vt:lpstr>
      <vt:lpstr>ARMOIRE</vt:lpstr>
      <vt:lpstr>Diapositive 142</vt:lpstr>
      <vt:lpstr>Diapositive 143</vt:lpstr>
      <vt:lpstr>Diapositive 144</vt:lpstr>
      <vt:lpstr>Diapositive 145</vt:lpstr>
      <vt:lpstr>Diapositive 146</vt:lpstr>
      <vt:lpstr>Diapositive 147</vt:lpstr>
      <vt:lpstr>Diapositive 148</vt:lpstr>
      <vt:lpstr>Diapositive 149</vt:lpstr>
      <vt:lpstr>Diapositive 150</vt:lpstr>
      <vt:lpstr>Diapositive 151</vt:lpstr>
      <vt:lpstr>Diapositive 152</vt:lpstr>
      <vt:lpstr>Diapositive 153</vt:lpstr>
      <vt:lpstr>Diapositive 154</vt:lpstr>
      <vt:lpstr>WORK STATION</vt:lpstr>
      <vt:lpstr>Diapositive 156</vt:lpstr>
      <vt:lpstr>Diapositive 157</vt:lpstr>
      <vt:lpstr>REF/ WS 702</vt:lpstr>
      <vt:lpstr>Diapositive 159</vt:lpstr>
      <vt:lpstr>Diapositive 160</vt:lpstr>
      <vt:lpstr>BUREAUX</vt:lpstr>
      <vt:lpstr>Diapositive 162</vt:lpstr>
      <vt:lpstr>Diapositive 163</vt:lpstr>
      <vt:lpstr>Diapositive 164</vt:lpstr>
      <vt:lpstr>Diapositive 165</vt:lpstr>
      <vt:lpstr>Diapositive 166</vt:lpstr>
      <vt:lpstr>                          </vt:lpstr>
      <vt:lpstr>Diapositive 168</vt:lpstr>
      <vt:lpstr>Diapositive 169</vt:lpstr>
      <vt:lpstr>Diapositive 170</vt:lpstr>
      <vt:lpstr>Diapositive 171</vt:lpstr>
      <vt:lpstr>Diapositive 172</vt:lpstr>
      <vt:lpstr>Diapositive 173</vt:lpstr>
      <vt:lpstr>Diapositive 174</vt:lpstr>
      <vt:lpstr>Diapositive 175</vt:lpstr>
      <vt:lpstr>Diapositive 176</vt:lpstr>
      <vt:lpstr>Diapositive 177</vt:lpstr>
      <vt:lpstr>Diapositive 178</vt:lpstr>
      <vt:lpstr>Diapositive 179</vt:lpstr>
      <vt:lpstr>Diapositive 180</vt:lpstr>
      <vt:lpstr>Diapositive 181</vt:lpstr>
      <vt:lpstr>Diapositive 182</vt:lpstr>
      <vt:lpstr>Diapositive 183</vt:lpstr>
      <vt:lpstr>Diapositive 184</vt:lpstr>
      <vt:lpstr>Diapositive 185</vt:lpstr>
      <vt:lpstr>Diapositive 186</vt:lpstr>
      <vt:lpstr>Diapositive 187</vt:lpstr>
      <vt:lpstr>Diapositive 188</vt:lpstr>
      <vt:lpstr>Diapositive 189</vt:lpstr>
      <vt:lpstr>Diapositive 190</vt:lpstr>
      <vt:lpstr>Diapositive 191</vt:lpstr>
      <vt:lpstr>Diapositive 192</vt:lpstr>
      <vt:lpstr>AMENAGEMENT</vt:lpstr>
      <vt:lpstr>Diapositive 194</vt:lpstr>
      <vt:lpstr>Diapositive 195</vt:lpstr>
      <vt:lpstr>Diapositive 196</vt:lpstr>
      <vt:lpstr>Diapositive 197</vt:lpstr>
      <vt:lpstr>Diapositive 198</vt:lpstr>
      <vt:lpstr> CHAISERIE</vt:lpstr>
      <vt:lpstr>Diapositive 200</vt:lpstr>
      <vt:lpstr>Diapositive 201</vt:lpstr>
      <vt:lpstr>Diapositive 202</vt:lpstr>
      <vt:lpstr>Diapositive 203</vt:lpstr>
      <vt:lpstr>Diapositive 204</vt:lpstr>
      <vt:lpstr>Diapositive 205</vt:lpstr>
      <vt:lpstr>Diapositive 206</vt:lpstr>
      <vt:lpstr>Diapositive 207</vt:lpstr>
      <vt:lpstr>Diapositive 208</vt:lpstr>
      <vt:lpstr>Diapositive 209</vt:lpstr>
      <vt:lpstr>Diapositive 210</vt:lpstr>
      <vt:lpstr>Diapositive 211</vt:lpstr>
      <vt:lpstr>Diapositive 212</vt:lpstr>
      <vt:lpstr>Diapositive 213</vt:lpstr>
      <vt:lpstr>Diapositive 214</vt:lpstr>
      <vt:lpstr> COMPTOIR</vt:lpstr>
      <vt:lpstr>Diapositive 216</vt:lpstr>
      <vt:lpstr>Diapositive 217</vt:lpstr>
      <vt:lpstr>REF/ CT 2002</vt:lpstr>
      <vt:lpstr>Diapositive 219</vt:lpstr>
      <vt:lpstr>REF/ CT 2004 </vt:lpstr>
      <vt:lpstr> REFECTOIRE</vt:lpstr>
      <vt:lpstr>REF/ RF 3000 </vt:lpstr>
      <vt:lpstr>Diapositive 223</vt:lpstr>
      <vt:lpstr>Diapositive 224</vt:lpstr>
      <vt:lpstr>Diapositive 225</vt:lpstr>
      <vt:lpstr>Diapositive 226</vt:lpstr>
      <vt:lpstr>Diapositive 227</vt:lpstr>
      <vt:lpstr>Diapositive 228</vt:lpstr>
      <vt:lpstr>Diapositive 229</vt:lpstr>
      <vt:lpstr>Diapositive 230</vt:lpstr>
      <vt:lpstr>Diapositive 231</vt:lpstr>
      <vt:lpstr>Diapositive 232</vt:lpstr>
      <vt:lpstr>Diapositive 233</vt:lpstr>
      <vt:lpstr>Diapositive 234</vt:lpstr>
      <vt:lpstr>Diapositive 235</vt:lpstr>
      <vt:lpstr>Diapositive 236</vt:lpstr>
      <vt:lpstr>Diapositive 237</vt:lpstr>
      <vt:lpstr>Diapositive 238</vt:lpstr>
      <vt:lpstr>Diapositive 239</vt:lpstr>
      <vt:lpstr>     DIVERS            </vt:lpstr>
      <vt:lpstr>REF/ DV 3000 </vt:lpstr>
      <vt:lpstr>Diapositive 242</vt:lpstr>
      <vt:lpstr>Diapositive 243</vt:lpstr>
      <vt:lpstr>Diapositive 244</vt:lpstr>
      <vt:lpstr>Diapositive 245</vt:lpstr>
      <vt:lpstr>SARL EL FETH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SARL EL FETH</dc:title>
  <dc:creator>user</dc:creator>
  <cp:lastModifiedBy>user</cp:lastModifiedBy>
  <cp:revision>128</cp:revision>
  <dcterms:created xsi:type="dcterms:W3CDTF">2012-11-21T11:08:17Z</dcterms:created>
  <dcterms:modified xsi:type="dcterms:W3CDTF">2012-12-10T12:04:17Z</dcterms:modified>
</cp:coreProperties>
</file>