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709" autoAdjust="0"/>
  </p:normalViewPr>
  <p:slideViewPr>
    <p:cSldViewPr>
      <p:cViewPr varScale="1">
        <p:scale>
          <a:sx n="53" d="100"/>
          <a:sy n="53" d="100"/>
        </p:scale>
        <p:origin x="-1374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1C86-32DB-4528-A36F-D8A4ED101C41}" type="datetimeFigureOut">
              <a:rPr lang="fr-FR" smtClean="0"/>
              <a:pPr/>
              <a:t>09/07/2012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F410-6B3D-4BEA-A512-A5000462D9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ctrTitle"/>
          </p:nvPr>
        </p:nvSpPr>
        <p:spPr>
          <a:xfrm>
            <a:off x="0" y="3923928"/>
            <a:ext cx="7020874" cy="2305051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création d’une </a:t>
            </a:r>
            <a:r>
              <a:rPr lang="fr-FR" b="1" dirty="0" smtClean="0">
                <a:solidFill>
                  <a:srgbClr val="33CCFF"/>
                </a:solidFill>
              </a:rPr>
              <a:t>entraide professionnelle en dentisterie </a:t>
            </a: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Juin 2012  à Alger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4664" y="3563888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1 -</a:t>
            </a:r>
            <a:r>
              <a:rPr lang="fr-FR" b="1" dirty="0" smtClean="0">
                <a:solidFill>
                  <a:schemeClr val="tx1"/>
                </a:solidFill>
              </a:rPr>
              <a:t> Solutions proposées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2  -</a:t>
            </a:r>
            <a:r>
              <a:rPr lang="fr-FR" b="1" dirty="0" smtClean="0">
                <a:solidFill>
                  <a:schemeClr val="tx1"/>
                </a:solidFill>
              </a:rPr>
              <a:t> Moyens disponibles (Matériels et immatériels) 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3 -</a:t>
            </a:r>
            <a:r>
              <a:rPr lang="fr-FR" b="1" dirty="0" smtClean="0">
                <a:solidFill>
                  <a:schemeClr val="tx1"/>
                </a:solidFill>
              </a:rPr>
              <a:t> Nos besoins (Matériels et immatériels) et du comment et quand les acquérir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707904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1"/>
                </a:solidFill>
              </a:rPr>
              <a:t>Pour aboutir à définir les « solutions » les plus abordables et nécessairement les plus rentables sur le moyen et le long terme, en évitant au maximum la précipitation</a:t>
            </a:r>
            <a:r>
              <a:rPr lang="fr-FR" i="1" dirty="0" smtClean="0">
                <a:solidFill>
                  <a:schemeClr val="tx1"/>
                </a:solidFill>
              </a:rPr>
              <a:t>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419872"/>
            <a:ext cx="6172200" cy="1865376"/>
          </a:xfrm>
        </p:spPr>
        <p:txBody>
          <a:bodyPr>
            <a:no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IV/ </a:t>
            </a:r>
            <a:r>
              <a:rPr lang="fr-FR" sz="4800" b="1" dirty="0" smtClean="0"/>
              <a:t>création d’autres « terrain de travail »</a:t>
            </a:r>
            <a:endParaRPr lang="fr-FR" sz="4800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648" y="3419872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Ce qui se fera au fur et à mesure de l’avancée de notre entraide professionnelle et cela, en respectant les démarches de départ, l’âme du groupe et les objectifs tracés depuis le début.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275856"/>
            <a:ext cx="6172200" cy="1865376"/>
          </a:xfrm>
        </p:spPr>
        <p:txBody>
          <a:bodyPr>
            <a:normAutofit/>
          </a:bodyPr>
          <a:lstStyle/>
          <a:p>
            <a:r>
              <a:rPr lang="fr-FR" b="1" dirty="0" smtClean="0"/>
              <a:t>Echéances futures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851920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Il a été proposé de travailler sur </a:t>
            </a:r>
            <a:r>
              <a:rPr lang="fr-FR" sz="3600" b="1" i="1" dirty="0" smtClean="0">
                <a:solidFill>
                  <a:schemeClr val="bg1"/>
                </a:solidFill>
              </a:rPr>
              <a:t>GRAND UN </a:t>
            </a:r>
            <a:r>
              <a:rPr lang="fr-FR" sz="3600" b="1" dirty="0" smtClean="0">
                <a:solidFill>
                  <a:schemeClr val="tx1"/>
                </a:solidFill>
              </a:rPr>
              <a:t>ce juillet 2012</a:t>
            </a:r>
            <a:r>
              <a:rPr lang="fr-FR" dirty="0" smtClean="0"/>
              <a:t> 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4664" y="3995936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sz="4400" b="1" dirty="0" smtClean="0">
                <a:solidFill>
                  <a:schemeClr val="tx1"/>
                </a:solidFill>
              </a:rPr>
              <a:t>Pour un départ </a:t>
            </a:r>
            <a:br>
              <a:rPr lang="fr-FR" sz="4400" b="1" dirty="0" smtClean="0">
                <a:solidFill>
                  <a:schemeClr val="tx1"/>
                </a:solidFill>
              </a:rPr>
            </a:br>
            <a:r>
              <a:rPr lang="fr-FR" sz="4400" b="1" dirty="0" smtClean="0">
                <a:solidFill>
                  <a:schemeClr val="tx1"/>
                </a:solidFill>
              </a:rPr>
              <a:t/>
            </a:r>
            <a:br>
              <a:rPr lang="fr-FR" sz="4400" b="1" dirty="0" smtClean="0">
                <a:solidFill>
                  <a:schemeClr val="tx1"/>
                </a:solidFill>
              </a:rPr>
            </a:br>
            <a:r>
              <a:rPr lang="fr-FR" b="1" i="1" dirty="0" smtClean="0">
                <a:solidFill>
                  <a:schemeClr val="tx1"/>
                </a:solidFill>
              </a:rPr>
              <a:t>Khaled </a:t>
            </a:r>
            <a:r>
              <a:rPr lang="fr-FR" b="1" i="1" dirty="0" err="1" smtClean="0">
                <a:solidFill>
                  <a:schemeClr val="tx1"/>
                </a:solidFill>
              </a:rPr>
              <a:t>Hammache</a:t>
            </a:r>
            <a:r>
              <a:rPr lang="fr-FR" b="1" i="1" dirty="0" smtClean="0">
                <a:solidFill>
                  <a:schemeClr val="tx1"/>
                </a:solidFill>
              </a:rPr>
              <a:t>, Nazim </a:t>
            </a:r>
            <a:r>
              <a:rPr lang="fr-FR" b="1" i="1" dirty="0" err="1" smtClean="0">
                <a:solidFill>
                  <a:schemeClr val="tx1"/>
                </a:solidFill>
              </a:rPr>
              <a:t>Karali</a:t>
            </a:r>
            <a:r>
              <a:rPr lang="fr-FR" b="1" i="1" dirty="0" smtClean="0">
                <a:solidFill>
                  <a:schemeClr val="tx1"/>
                </a:solidFill>
              </a:rPr>
              <a:t>,</a:t>
            </a:r>
            <a:br>
              <a:rPr lang="fr-FR" b="1" i="1" dirty="0" smtClean="0">
                <a:solidFill>
                  <a:schemeClr val="tx1"/>
                </a:solidFill>
              </a:rPr>
            </a:br>
            <a:r>
              <a:rPr lang="fr-FR" b="1" i="1" dirty="0" smtClean="0">
                <a:solidFill>
                  <a:schemeClr val="tx1"/>
                </a:solidFill>
              </a:rPr>
              <a:t>Djamel </a:t>
            </a:r>
            <a:r>
              <a:rPr lang="fr-FR" b="1" i="1" dirty="0" err="1" smtClean="0">
                <a:solidFill>
                  <a:schemeClr val="tx1"/>
                </a:solidFill>
              </a:rPr>
              <a:t>Alilèche</a:t>
            </a:r>
            <a:r>
              <a:rPr lang="fr-FR" b="1" i="1" dirty="0" smtClean="0">
                <a:solidFill>
                  <a:schemeClr val="tx1"/>
                </a:solidFill>
              </a:rPr>
              <a:t> , Fayçal </a:t>
            </a:r>
            <a:r>
              <a:rPr lang="fr-FR" b="1" i="1" dirty="0" err="1" smtClean="0">
                <a:solidFill>
                  <a:schemeClr val="tx1"/>
                </a:solidFill>
              </a:rPr>
              <a:t>Oulebsir</a:t>
            </a:r>
            <a:r>
              <a:rPr lang="fr-FR" b="1" i="1" dirty="0" smtClean="0">
                <a:solidFill>
                  <a:schemeClr val="tx1"/>
                </a:solidFill>
              </a:rPr>
              <a:t>  </a:t>
            </a:r>
            <a:r>
              <a:rPr lang="fr-FR" b="1" i="1" smtClean="0">
                <a:solidFill>
                  <a:schemeClr val="tx1"/>
                </a:solidFill>
              </a:rPr>
              <a:t/>
            </a:r>
            <a:br>
              <a:rPr lang="fr-FR" b="1" i="1" smtClean="0">
                <a:solidFill>
                  <a:schemeClr val="tx1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Devront participer à accomplir la première étape, et si nécessaire apport humain supplémentaire.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987824"/>
            <a:ext cx="6172200" cy="1865376"/>
          </a:xfrm>
        </p:spPr>
        <p:txBody>
          <a:bodyPr>
            <a:normAutofit fontScale="90000"/>
          </a:bodyPr>
          <a:lstStyle/>
          <a:p>
            <a:pPr algn="r"/>
            <a:r>
              <a:rPr lang="fr-FR" b="1" dirty="0" smtClean="0"/>
              <a:t>A l’issu du travail à faire en ce juillet 2012, de sa durée et de ses nécessités  sera fixé le départ de la deuxième étape. </a:t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2700" b="1" dirty="0" smtClean="0"/>
              <a:t/>
            </a:r>
            <a:br>
              <a:rPr lang="fr-FR" sz="2700" b="1" dirty="0" smtClean="0"/>
            </a:br>
            <a:r>
              <a:rPr lang="fr-FR" sz="2700" b="1" dirty="0" smtClean="0">
                <a:solidFill>
                  <a:schemeClr val="tx1"/>
                </a:solidFill>
              </a:rPr>
              <a:t>Fayçal </a:t>
            </a:r>
            <a:r>
              <a:rPr lang="fr-FR" sz="2700" b="1" dirty="0" err="1" smtClean="0">
                <a:solidFill>
                  <a:schemeClr val="tx1"/>
                </a:solidFill>
              </a:rPr>
              <a:t>Oulebsir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32656" y="3131840"/>
            <a:ext cx="6172200" cy="1865376"/>
          </a:xfrm>
        </p:spPr>
        <p:txBody>
          <a:bodyPr>
            <a:normAutofit/>
          </a:bodyPr>
          <a:lstStyle/>
          <a:p>
            <a:r>
              <a:rPr lang="fr-FR" sz="3100" b="1" dirty="0" smtClean="0"/>
              <a:t>FEUILLE DE ROUTE NUMERO 1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4664" y="3275856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Le premier besoin étant celui de </a:t>
            </a:r>
            <a:r>
              <a:rPr lang="fr-FR" sz="4900" b="1" dirty="0" smtClean="0">
                <a:solidFill>
                  <a:schemeClr val="accent1"/>
                </a:solidFill>
              </a:rPr>
              <a:t>s’unir</a:t>
            </a:r>
            <a:r>
              <a:rPr lang="fr-FR" b="1" dirty="0" smtClean="0">
                <a:solidFill>
                  <a:schemeClr val="tx1"/>
                </a:solidFill>
              </a:rPr>
              <a:t>, il représente une </a:t>
            </a:r>
            <a:r>
              <a:rPr lang="fr-FR" sz="4400" b="1" dirty="0" smtClean="0">
                <a:solidFill>
                  <a:schemeClr val="accent1"/>
                </a:solidFill>
              </a:rPr>
              <a:t>nécessité</a:t>
            </a:r>
            <a:r>
              <a:rPr lang="fr-FR" b="1" dirty="0" smtClean="0">
                <a:solidFill>
                  <a:schemeClr val="tx1"/>
                </a:solidFill>
              </a:rPr>
              <a:t> au sein de notre profession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275856"/>
            <a:ext cx="6172200" cy="1865376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tx1"/>
                </a:solidFill>
              </a:rPr>
              <a:t>I/</a:t>
            </a:r>
            <a:r>
              <a:rPr lang="fr-FR" sz="6000" dirty="0" smtClean="0">
                <a:solidFill>
                  <a:schemeClr val="tx1"/>
                </a:solidFill>
              </a:rPr>
              <a:t> </a:t>
            </a:r>
            <a:r>
              <a:rPr lang="fr-FR" sz="4800" b="1" dirty="0" smtClean="0"/>
              <a:t>On aura pour premier travail</a:t>
            </a:r>
            <a:r>
              <a:rPr lang="fr-FR" sz="4000" dirty="0" smtClean="0"/>
              <a:t> </a:t>
            </a:r>
            <a:br>
              <a:rPr lang="fr-FR" sz="4000" dirty="0" smtClean="0"/>
            </a:br>
            <a:endParaRPr lang="fr-FR" sz="40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563888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FF0000"/>
                </a:solidFill>
              </a:rPr>
              <a:t>1-</a:t>
            </a:r>
            <a:r>
              <a:rPr lang="fr-FR" b="1" dirty="0" smtClean="0">
                <a:solidFill>
                  <a:schemeClr val="tx1"/>
                </a:solidFill>
              </a:rPr>
              <a:t> « se définir »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i="1" dirty="0" smtClean="0">
                <a:solidFill>
                  <a:srgbClr val="FF0000"/>
                </a:solidFill>
              </a:rPr>
              <a:t>2</a:t>
            </a:r>
            <a:r>
              <a:rPr lang="fr-FR" b="1" dirty="0" smtClean="0">
                <a:solidFill>
                  <a:srgbClr val="FF0000"/>
                </a:solidFill>
              </a:rPr>
              <a:t>-</a:t>
            </a:r>
            <a:r>
              <a:rPr lang="fr-FR" b="1" dirty="0" smtClean="0">
                <a:solidFill>
                  <a:schemeClr val="tx1"/>
                </a:solidFill>
              </a:rPr>
              <a:t> Clarifier nos objectifs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 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i="1" dirty="0" smtClean="0">
                <a:solidFill>
                  <a:srgbClr val="FF0000"/>
                </a:solidFill>
              </a:rPr>
              <a:t>3</a:t>
            </a:r>
            <a:r>
              <a:rPr lang="fr-FR" b="1" dirty="0" smtClean="0">
                <a:solidFill>
                  <a:srgbClr val="FF0000"/>
                </a:solidFill>
              </a:rPr>
              <a:t>-</a:t>
            </a:r>
            <a:r>
              <a:rPr lang="fr-FR" b="1" dirty="0" smtClean="0">
                <a:solidFill>
                  <a:schemeClr val="tx1"/>
                </a:solidFill>
              </a:rPr>
              <a:t> Enumérer nos moyens 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i="1" dirty="0" smtClean="0">
                <a:solidFill>
                  <a:srgbClr val="FF0000"/>
                </a:solidFill>
              </a:rPr>
              <a:t>4</a:t>
            </a:r>
            <a:r>
              <a:rPr lang="fr-FR" b="1" dirty="0" smtClean="0">
                <a:solidFill>
                  <a:srgbClr val="FF0000"/>
                </a:solidFill>
              </a:rPr>
              <a:t>-</a:t>
            </a:r>
            <a:r>
              <a:rPr lang="fr-FR" b="1" dirty="0" smtClean="0">
                <a:solidFill>
                  <a:schemeClr val="tx1"/>
                </a:solidFill>
              </a:rPr>
              <a:t> Nos besoins (Matériels et immatériels)  </a:t>
            </a:r>
            <a:br>
              <a:rPr lang="fr-FR" b="1" dirty="0" smtClean="0">
                <a:solidFill>
                  <a:schemeClr val="tx1"/>
                </a:solidFill>
              </a:rPr>
            </a:b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4664" y="3059832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FF0000"/>
                </a:solidFill>
              </a:rPr>
              <a:t>5</a:t>
            </a:r>
            <a:r>
              <a:rPr lang="fr-FR" b="1" dirty="0" smtClean="0">
                <a:solidFill>
                  <a:srgbClr val="FF0000"/>
                </a:solidFill>
              </a:rPr>
              <a:t>-</a:t>
            </a:r>
            <a:r>
              <a:rPr lang="fr-FR" b="1" dirty="0" smtClean="0">
                <a:solidFill>
                  <a:schemeClr val="tx1"/>
                </a:solidFill>
              </a:rPr>
              <a:t> Clarifier notre  démarche, l’âme du groupe et nos devoirs à travers des phrases et des règles simples. 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131840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sz="6000" b="1" dirty="0" smtClean="0">
                <a:solidFill>
                  <a:schemeClr val="tx1"/>
                </a:solidFill>
              </a:rPr>
              <a:t>II/ </a:t>
            </a:r>
            <a:r>
              <a:rPr lang="fr-FR" sz="4900" b="1" dirty="0" smtClean="0"/>
              <a:t>On sera appelé dans un deuxième travail à cerner des vides existant au sein de la profession libérale</a:t>
            </a:r>
            <a:endParaRPr lang="fr-FR" sz="4900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648" y="3275856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1-</a:t>
            </a:r>
            <a:r>
              <a:rPr lang="fr-FR" b="1" dirty="0" smtClean="0">
                <a:solidFill>
                  <a:schemeClr val="tx1"/>
                </a:solidFill>
              </a:rPr>
              <a:t> Les identifier  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2-</a:t>
            </a:r>
            <a:r>
              <a:rPr lang="fr-FR" b="1" dirty="0" smtClean="0">
                <a:solidFill>
                  <a:schemeClr val="tx1"/>
                </a:solidFill>
              </a:rPr>
              <a:t> Définir le pourquoi, le comment et le quand de chaque problématique posée qu’elle soit de l’ordre professionnelle ou extra-professionnelle, afin de l’aborder  avec plus de clarté par la suite. 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3203848"/>
            <a:ext cx="6172200" cy="1865376"/>
          </a:xfrm>
        </p:spPr>
        <p:txBody>
          <a:bodyPr>
            <a:normAutofit fontScale="90000"/>
          </a:bodyPr>
          <a:lstStyle/>
          <a:p>
            <a:r>
              <a:rPr lang="fr-FR" sz="6000" b="1" dirty="0" smtClean="0">
                <a:solidFill>
                  <a:schemeClr val="tx1"/>
                </a:solidFill>
              </a:rPr>
              <a:t>III/ </a:t>
            </a:r>
            <a:r>
              <a:rPr lang="fr-FR" sz="5300" b="1" dirty="0" smtClean="0"/>
              <a:t>Ainsi, après avoir posé nos problématiques dans toute leurs dimensions, on songera au « portefeuille  de solutions »</a:t>
            </a:r>
            <a:endParaRPr lang="fr-FR" sz="5300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177</Words>
  <Application>Microsoft Office PowerPoint</Application>
  <PresentationFormat>Affichage à l'écran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création d’une entraide professionnelle en dentisterie      Juin 2012  à Alger  </vt:lpstr>
      <vt:lpstr>FEUILLE DE ROUTE NUMERO 1    </vt:lpstr>
      <vt:lpstr>    Le premier besoin étant celui de s’unir, il représente une nécessité au sein de notre profession       </vt:lpstr>
      <vt:lpstr>I/ On aura pour premier travail  </vt:lpstr>
      <vt:lpstr>1- « se définir »  2- Clarifier nos objectifs   3- Enumérer nos moyens   4- Nos besoins (Matériels et immatériels)   </vt:lpstr>
      <vt:lpstr>5- Clarifier notre  démarche, l’âme du groupe et nos devoirs à travers des phrases et des règles simples.  </vt:lpstr>
      <vt:lpstr>II/ On sera appelé dans un deuxième travail à cerner des vides existant au sein de la profession libérale</vt:lpstr>
      <vt:lpstr>1- Les identifier    2- Définir le pourquoi, le comment et le quand de chaque problématique posée qu’elle soit de l’ordre professionnelle ou extra-professionnelle, afin de l’aborder  avec plus de clarté par la suite. </vt:lpstr>
      <vt:lpstr>III/ Ainsi, après avoir posé nos problématiques dans toute leurs dimensions, on songera au « portefeuille  de solutions »</vt:lpstr>
      <vt:lpstr> 1 - Solutions proposées   2  - Moyens disponibles (Matériels et immatériels)    3 - Nos besoins (Matériels et immatériels) et du comment et quand les acquérir. </vt:lpstr>
      <vt:lpstr>Pour aboutir à définir les « solutions » les plus abordables et nécessairement les plus rentables sur le moyen et le long terme, en évitant au maximum la précipitation.  </vt:lpstr>
      <vt:lpstr>IV/ création d’autres « terrain de travail »</vt:lpstr>
      <vt:lpstr>Ce qui se fera au fur et à mesure de l’avancée de notre entraide professionnelle et cela, en respectant les démarches de départ, l’âme du groupe et les objectifs tracés depuis le début.  </vt:lpstr>
      <vt:lpstr>Echéances futures </vt:lpstr>
      <vt:lpstr>Il a été proposé de travailler sur GRAND UN ce juillet 2012  </vt:lpstr>
      <vt:lpstr>Pour un départ   Khaled Hammache, Nazim Karali, Djamel Alilèche , Fayçal Oulebsir     Devront participer à accomplir la première étape, et si nécessaire apport humain supplémentaire.  </vt:lpstr>
      <vt:lpstr>A l’issu du travail à faire en ce juillet 2012, de sa durée et de ses nécessités  sera fixé le départ de la deuxième étape.     Fayçal Oulebsir </vt:lpstr>
    </vt:vector>
  </TitlesOfParts>
  <Company>picos info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picos</dc:creator>
  <cp:lastModifiedBy>picos</cp:lastModifiedBy>
  <cp:revision>11</cp:revision>
  <dcterms:created xsi:type="dcterms:W3CDTF">2012-06-01T12:04:10Z</dcterms:created>
  <dcterms:modified xsi:type="dcterms:W3CDTF">2012-07-09T20:33:34Z</dcterms:modified>
</cp:coreProperties>
</file>