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avi" ContentType="video/avi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7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7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-828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5B37191-523E-4630-9DFE-91CB0C4697CE}" type="doc">
      <dgm:prSet loTypeId="urn:microsoft.com/office/officeart/2005/8/layout/cycle2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fr-FR"/>
        </a:p>
      </dgm:t>
    </dgm:pt>
    <dgm:pt modelId="{B088BBF6-C117-474B-8FE8-DC87261E6111}">
      <dgm:prSet phldrT="[Texte]" custT="1"/>
      <dgm:spPr>
        <a:ln w="57150">
          <a:solidFill>
            <a:schemeClr val="bg1"/>
          </a:solidFill>
        </a:ln>
      </dgm:spPr>
      <dgm:t>
        <a:bodyPr/>
        <a:lstStyle/>
        <a:p>
          <a:r>
            <a:rPr lang="fr-FR" sz="2800" dirty="0" smtClean="0"/>
            <a:t>Main</a:t>
          </a:r>
        </a:p>
        <a:p>
          <a:r>
            <a:rPr lang="fr-FR" sz="2800" dirty="0" err="1" smtClean="0"/>
            <a:t>Website</a:t>
          </a:r>
          <a:endParaRPr lang="fr-FR" sz="1400" dirty="0"/>
        </a:p>
      </dgm:t>
    </dgm:pt>
    <dgm:pt modelId="{8DB4B00F-D924-4ED2-BFA4-065349391F1D}" type="parTrans" cxnId="{CCDEC7B8-F9EB-4894-85C1-44DD2AC7E379}">
      <dgm:prSet/>
      <dgm:spPr/>
      <dgm:t>
        <a:bodyPr/>
        <a:lstStyle/>
        <a:p>
          <a:endParaRPr lang="fr-FR"/>
        </a:p>
      </dgm:t>
    </dgm:pt>
    <dgm:pt modelId="{695ACCFA-FCC2-448F-B0B7-F3129EBB6BF9}" type="sibTrans" cxnId="{CCDEC7B8-F9EB-4894-85C1-44DD2AC7E379}">
      <dgm:prSet/>
      <dgm:spPr/>
      <dgm:t>
        <a:bodyPr/>
        <a:lstStyle/>
        <a:p>
          <a:endParaRPr lang="fr-FR"/>
        </a:p>
      </dgm:t>
    </dgm:pt>
    <dgm:pt modelId="{D7F17A3F-629B-4F28-8F79-DC451406BB05}">
      <dgm:prSet phldrT="[Texte]" custT="1"/>
      <dgm:spPr>
        <a:ln w="57150">
          <a:solidFill>
            <a:schemeClr val="bg1"/>
          </a:solidFill>
        </a:ln>
      </dgm:spPr>
      <dgm:t>
        <a:bodyPr/>
        <a:lstStyle/>
        <a:p>
          <a:r>
            <a:rPr lang="fr-FR" sz="2800" dirty="0" smtClean="0"/>
            <a:t>Mobile App</a:t>
          </a:r>
          <a:endParaRPr lang="fr-FR" sz="1800" dirty="0"/>
        </a:p>
      </dgm:t>
    </dgm:pt>
    <dgm:pt modelId="{95403635-F18B-4197-AE82-65B854489805}" type="parTrans" cxnId="{96EA374A-6A24-4922-A4D3-A6E94FB3C550}">
      <dgm:prSet/>
      <dgm:spPr/>
      <dgm:t>
        <a:bodyPr/>
        <a:lstStyle/>
        <a:p>
          <a:endParaRPr lang="fr-FR"/>
        </a:p>
      </dgm:t>
    </dgm:pt>
    <dgm:pt modelId="{9F204B36-2EA6-4741-ABCB-F669F7F54828}" type="sibTrans" cxnId="{96EA374A-6A24-4922-A4D3-A6E94FB3C550}">
      <dgm:prSet/>
      <dgm:spPr/>
      <dgm:t>
        <a:bodyPr/>
        <a:lstStyle/>
        <a:p>
          <a:endParaRPr lang="fr-FR"/>
        </a:p>
      </dgm:t>
    </dgm:pt>
    <dgm:pt modelId="{3BE8B72E-3AAF-4EE7-B772-90E159A69D84}">
      <dgm:prSet phldrT="[Texte]" custT="1"/>
      <dgm:spPr>
        <a:ln w="57150">
          <a:solidFill>
            <a:schemeClr val="bg1"/>
          </a:solidFill>
        </a:ln>
      </dgm:spPr>
      <dgm:t>
        <a:bodyPr/>
        <a:lstStyle/>
        <a:p>
          <a:r>
            <a:rPr lang="fr-FR" sz="2800" dirty="0" smtClean="0"/>
            <a:t>Social Media</a:t>
          </a:r>
          <a:endParaRPr lang="fr-FR" sz="1400" dirty="0"/>
        </a:p>
      </dgm:t>
    </dgm:pt>
    <dgm:pt modelId="{009B385F-C686-4FD0-BDE5-3415A6B2D632}" type="parTrans" cxnId="{F5EA1A13-1FC2-4929-B417-277F04B7EDB7}">
      <dgm:prSet/>
      <dgm:spPr/>
      <dgm:t>
        <a:bodyPr/>
        <a:lstStyle/>
        <a:p>
          <a:endParaRPr lang="fr-FR"/>
        </a:p>
      </dgm:t>
    </dgm:pt>
    <dgm:pt modelId="{87EF5362-1220-4E55-ACC9-C0197836F3F7}" type="sibTrans" cxnId="{F5EA1A13-1FC2-4929-B417-277F04B7EDB7}">
      <dgm:prSet/>
      <dgm:spPr/>
      <dgm:t>
        <a:bodyPr/>
        <a:lstStyle/>
        <a:p>
          <a:endParaRPr lang="fr-FR"/>
        </a:p>
      </dgm:t>
    </dgm:pt>
    <dgm:pt modelId="{B24759D4-45DF-492C-8BA5-86EEF904D54D}" type="pres">
      <dgm:prSet presAssocID="{E5B37191-523E-4630-9DFE-91CB0C4697CE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D28CED83-DE92-4CC7-B099-D4A3B6B55232}" type="pres">
      <dgm:prSet presAssocID="{B088BBF6-C117-474B-8FE8-DC87261E6111}" presName="node" presStyleLbl="node1" presStyleIdx="0" presStyleCnt="3" custScaleX="104959" custScaleY="104959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9E625759-2192-4A5A-BCA5-AFA1530A16AD}" type="pres">
      <dgm:prSet presAssocID="{695ACCFA-FCC2-448F-B0B7-F3129EBB6BF9}" presName="sibTrans" presStyleLbl="sibTrans2D1" presStyleIdx="0" presStyleCnt="3" custLinFactNeighborX="5696" custLinFactNeighborY="10635"/>
      <dgm:spPr/>
      <dgm:t>
        <a:bodyPr/>
        <a:lstStyle/>
        <a:p>
          <a:endParaRPr lang="fr-FR"/>
        </a:p>
      </dgm:t>
    </dgm:pt>
    <dgm:pt modelId="{9F464682-C72A-4EC4-8E50-AAAF6C8C7400}" type="pres">
      <dgm:prSet presAssocID="{695ACCFA-FCC2-448F-B0B7-F3129EBB6BF9}" presName="connectorText" presStyleLbl="sibTrans2D1" presStyleIdx="0" presStyleCnt="3"/>
      <dgm:spPr/>
      <dgm:t>
        <a:bodyPr/>
        <a:lstStyle/>
        <a:p>
          <a:endParaRPr lang="fr-FR"/>
        </a:p>
      </dgm:t>
    </dgm:pt>
    <dgm:pt modelId="{835388BF-38E3-4DC3-9718-05CE44A70B28}" type="pres">
      <dgm:prSet presAssocID="{D7F17A3F-629B-4F28-8F79-DC451406BB05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3BDBCF7B-C20D-4DB6-ACDF-3824BD7BAA4A}" type="pres">
      <dgm:prSet presAssocID="{9F204B36-2EA6-4741-ABCB-F669F7F54828}" presName="sibTrans" presStyleLbl="sibTrans2D1" presStyleIdx="1" presStyleCnt="3"/>
      <dgm:spPr/>
      <dgm:t>
        <a:bodyPr/>
        <a:lstStyle/>
        <a:p>
          <a:endParaRPr lang="fr-FR"/>
        </a:p>
      </dgm:t>
    </dgm:pt>
    <dgm:pt modelId="{14706648-019B-43B4-A54C-747E17296C67}" type="pres">
      <dgm:prSet presAssocID="{9F204B36-2EA6-4741-ABCB-F669F7F54828}" presName="connectorText" presStyleLbl="sibTrans2D1" presStyleIdx="1" presStyleCnt="3"/>
      <dgm:spPr/>
      <dgm:t>
        <a:bodyPr/>
        <a:lstStyle/>
        <a:p>
          <a:endParaRPr lang="fr-FR"/>
        </a:p>
      </dgm:t>
    </dgm:pt>
    <dgm:pt modelId="{58DC941F-DEA1-40C7-A829-A739A28357FA}" type="pres">
      <dgm:prSet presAssocID="{3BE8B72E-3AAF-4EE7-B772-90E159A69D84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97E48746-4AE7-40C2-B03C-D6A6615BBF05}" type="pres">
      <dgm:prSet presAssocID="{87EF5362-1220-4E55-ACC9-C0197836F3F7}" presName="sibTrans" presStyleLbl="sibTrans2D1" presStyleIdx="2" presStyleCnt="3"/>
      <dgm:spPr/>
      <dgm:t>
        <a:bodyPr/>
        <a:lstStyle/>
        <a:p>
          <a:endParaRPr lang="fr-FR"/>
        </a:p>
      </dgm:t>
    </dgm:pt>
    <dgm:pt modelId="{2E53F361-3A77-4094-A7B4-97CB7F8BB413}" type="pres">
      <dgm:prSet presAssocID="{87EF5362-1220-4E55-ACC9-C0197836F3F7}" presName="connectorText" presStyleLbl="sibTrans2D1" presStyleIdx="2" presStyleCnt="3"/>
      <dgm:spPr/>
      <dgm:t>
        <a:bodyPr/>
        <a:lstStyle/>
        <a:p>
          <a:endParaRPr lang="fr-FR"/>
        </a:p>
      </dgm:t>
    </dgm:pt>
  </dgm:ptLst>
  <dgm:cxnLst>
    <dgm:cxn modelId="{96EA374A-6A24-4922-A4D3-A6E94FB3C550}" srcId="{E5B37191-523E-4630-9DFE-91CB0C4697CE}" destId="{D7F17A3F-629B-4F28-8F79-DC451406BB05}" srcOrd="1" destOrd="0" parTransId="{95403635-F18B-4197-AE82-65B854489805}" sibTransId="{9F204B36-2EA6-4741-ABCB-F669F7F54828}"/>
    <dgm:cxn modelId="{2370CA47-E757-431D-9640-97DB8476A203}" type="presOf" srcId="{B088BBF6-C117-474B-8FE8-DC87261E6111}" destId="{D28CED83-DE92-4CC7-B099-D4A3B6B55232}" srcOrd="0" destOrd="0" presId="urn:microsoft.com/office/officeart/2005/8/layout/cycle2"/>
    <dgm:cxn modelId="{C9FAD407-4EEA-4D15-8C35-78402F95FBC3}" type="presOf" srcId="{87EF5362-1220-4E55-ACC9-C0197836F3F7}" destId="{97E48746-4AE7-40C2-B03C-D6A6615BBF05}" srcOrd="0" destOrd="0" presId="urn:microsoft.com/office/officeart/2005/8/layout/cycle2"/>
    <dgm:cxn modelId="{21497C12-5039-4705-85F6-4E21D57FBC68}" type="presOf" srcId="{695ACCFA-FCC2-448F-B0B7-F3129EBB6BF9}" destId="{9E625759-2192-4A5A-BCA5-AFA1530A16AD}" srcOrd="0" destOrd="0" presId="urn:microsoft.com/office/officeart/2005/8/layout/cycle2"/>
    <dgm:cxn modelId="{2ACB8313-56F7-4F41-A275-B04985204762}" type="presOf" srcId="{9F204B36-2EA6-4741-ABCB-F669F7F54828}" destId="{14706648-019B-43B4-A54C-747E17296C67}" srcOrd="1" destOrd="0" presId="urn:microsoft.com/office/officeart/2005/8/layout/cycle2"/>
    <dgm:cxn modelId="{F5EA1A13-1FC2-4929-B417-277F04B7EDB7}" srcId="{E5B37191-523E-4630-9DFE-91CB0C4697CE}" destId="{3BE8B72E-3AAF-4EE7-B772-90E159A69D84}" srcOrd="2" destOrd="0" parTransId="{009B385F-C686-4FD0-BDE5-3415A6B2D632}" sibTransId="{87EF5362-1220-4E55-ACC9-C0197836F3F7}"/>
    <dgm:cxn modelId="{8C7C048E-E633-4C3D-9461-4F19161899F3}" type="presOf" srcId="{695ACCFA-FCC2-448F-B0B7-F3129EBB6BF9}" destId="{9F464682-C72A-4EC4-8E50-AAAF6C8C7400}" srcOrd="1" destOrd="0" presId="urn:microsoft.com/office/officeart/2005/8/layout/cycle2"/>
    <dgm:cxn modelId="{949C27EE-CCE0-4DED-AF11-ABB8D0A0AEA7}" type="presOf" srcId="{E5B37191-523E-4630-9DFE-91CB0C4697CE}" destId="{B24759D4-45DF-492C-8BA5-86EEF904D54D}" srcOrd="0" destOrd="0" presId="urn:microsoft.com/office/officeart/2005/8/layout/cycle2"/>
    <dgm:cxn modelId="{1DC9138D-78D0-43CD-B205-563E175BC69D}" type="presOf" srcId="{87EF5362-1220-4E55-ACC9-C0197836F3F7}" destId="{2E53F361-3A77-4094-A7B4-97CB7F8BB413}" srcOrd="1" destOrd="0" presId="urn:microsoft.com/office/officeart/2005/8/layout/cycle2"/>
    <dgm:cxn modelId="{1A9E4380-C7F6-4D4C-9B81-A6F0D3D20212}" type="presOf" srcId="{3BE8B72E-3AAF-4EE7-B772-90E159A69D84}" destId="{58DC941F-DEA1-40C7-A829-A739A28357FA}" srcOrd="0" destOrd="0" presId="urn:microsoft.com/office/officeart/2005/8/layout/cycle2"/>
    <dgm:cxn modelId="{CCDEC7B8-F9EB-4894-85C1-44DD2AC7E379}" srcId="{E5B37191-523E-4630-9DFE-91CB0C4697CE}" destId="{B088BBF6-C117-474B-8FE8-DC87261E6111}" srcOrd="0" destOrd="0" parTransId="{8DB4B00F-D924-4ED2-BFA4-065349391F1D}" sibTransId="{695ACCFA-FCC2-448F-B0B7-F3129EBB6BF9}"/>
    <dgm:cxn modelId="{B94AA52E-04B0-497C-BE01-63F87AFA1ECA}" type="presOf" srcId="{D7F17A3F-629B-4F28-8F79-DC451406BB05}" destId="{835388BF-38E3-4DC3-9718-05CE44A70B28}" srcOrd="0" destOrd="0" presId="urn:microsoft.com/office/officeart/2005/8/layout/cycle2"/>
    <dgm:cxn modelId="{D7287FAF-DFA0-406C-A147-3970BFBBAEBE}" type="presOf" srcId="{9F204B36-2EA6-4741-ABCB-F669F7F54828}" destId="{3BDBCF7B-C20D-4DB6-ACDF-3824BD7BAA4A}" srcOrd="0" destOrd="0" presId="urn:microsoft.com/office/officeart/2005/8/layout/cycle2"/>
    <dgm:cxn modelId="{9AF2024C-0F2D-46F3-A120-26FBCAC92A59}" type="presParOf" srcId="{B24759D4-45DF-492C-8BA5-86EEF904D54D}" destId="{D28CED83-DE92-4CC7-B099-D4A3B6B55232}" srcOrd="0" destOrd="0" presId="urn:microsoft.com/office/officeart/2005/8/layout/cycle2"/>
    <dgm:cxn modelId="{0677AA0E-FD55-44E2-B74B-E1F0F4F033CB}" type="presParOf" srcId="{B24759D4-45DF-492C-8BA5-86EEF904D54D}" destId="{9E625759-2192-4A5A-BCA5-AFA1530A16AD}" srcOrd="1" destOrd="0" presId="urn:microsoft.com/office/officeart/2005/8/layout/cycle2"/>
    <dgm:cxn modelId="{031617A3-109D-447B-97BD-5F047B6F90C4}" type="presParOf" srcId="{9E625759-2192-4A5A-BCA5-AFA1530A16AD}" destId="{9F464682-C72A-4EC4-8E50-AAAF6C8C7400}" srcOrd="0" destOrd="0" presId="urn:microsoft.com/office/officeart/2005/8/layout/cycle2"/>
    <dgm:cxn modelId="{BB47DDF7-823E-4705-8112-7139EAD6DEE3}" type="presParOf" srcId="{B24759D4-45DF-492C-8BA5-86EEF904D54D}" destId="{835388BF-38E3-4DC3-9718-05CE44A70B28}" srcOrd="2" destOrd="0" presId="urn:microsoft.com/office/officeart/2005/8/layout/cycle2"/>
    <dgm:cxn modelId="{67972A86-AB37-4951-A398-F5C8B3357B33}" type="presParOf" srcId="{B24759D4-45DF-492C-8BA5-86EEF904D54D}" destId="{3BDBCF7B-C20D-4DB6-ACDF-3824BD7BAA4A}" srcOrd="3" destOrd="0" presId="urn:microsoft.com/office/officeart/2005/8/layout/cycle2"/>
    <dgm:cxn modelId="{E704A8DB-02E1-4CEC-A067-27D92A117503}" type="presParOf" srcId="{3BDBCF7B-C20D-4DB6-ACDF-3824BD7BAA4A}" destId="{14706648-019B-43B4-A54C-747E17296C67}" srcOrd="0" destOrd="0" presId="urn:microsoft.com/office/officeart/2005/8/layout/cycle2"/>
    <dgm:cxn modelId="{012115C1-707E-4875-A1F7-A8751D4BECEF}" type="presParOf" srcId="{B24759D4-45DF-492C-8BA5-86EEF904D54D}" destId="{58DC941F-DEA1-40C7-A829-A739A28357FA}" srcOrd="4" destOrd="0" presId="urn:microsoft.com/office/officeart/2005/8/layout/cycle2"/>
    <dgm:cxn modelId="{9F9CE1BE-4230-4877-BF70-5FACFCE1D1B0}" type="presParOf" srcId="{B24759D4-45DF-492C-8BA5-86EEF904D54D}" destId="{97E48746-4AE7-40C2-B03C-D6A6615BBF05}" srcOrd="5" destOrd="0" presId="urn:microsoft.com/office/officeart/2005/8/layout/cycle2"/>
    <dgm:cxn modelId="{1D0A26CB-CD8B-40C3-B4AA-2FF61D3E7D7E}" type="presParOf" srcId="{97E48746-4AE7-40C2-B03C-D6A6615BBF05}" destId="{2E53F361-3A77-4094-A7B4-97CB7F8BB413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5B37191-523E-4630-9DFE-91CB0C4697CE}" type="doc">
      <dgm:prSet loTypeId="urn:microsoft.com/office/officeart/2005/8/layout/cycle2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fr-FR"/>
        </a:p>
      </dgm:t>
    </dgm:pt>
    <dgm:pt modelId="{B088BBF6-C117-474B-8FE8-DC87261E6111}">
      <dgm:prSet phldrT="[Texte]" custT="1"/>
      <dgm:spPr>
        <a:ln w="38100">
          <a:solidFill>
            <a:schemeClr val="bg1"/>
          </a:solidFill>
        </a:ln>
      </dgm:spPr>
      <dgm:t>
        <a:bodyPr/>
        <a:lstStyle/>
        <a:p>
          <a:endParaRPr lang="fr-FR" sz="1400" dirty="0"/>
        </a:p>
      </dgm:t>
    </dgm:pt>
    <dgm:pt modelId="{8DB4B00F-D924-4ED2-BFA4-065349391F1D}" type="parTrans" cxnId="{CCDEC7B8-F9EB-4894-85C1-44DD2AC7E379}">
      <dgm:prSet/>
      <dgm:spPr/>
      <dgm:t>
        <a:bodyPr/>
        <a:lstStyle/>
        <a:p>
          <a:endParaRPr lang="fr-FR"/>
        </a:p>
      </dgm:t>
    </dgm:pt>
    <dgm:pt modelId="{695ACCFA-FCC2-448F-B0B7-F3129EBB6BF9}" type="sibTrans" cxnId="{CCDEC7B8-F9EB-4894-85C1-44DD2AC7E379}">
      <dgm:prSet/>
      <dgm:spPr/>
      <dgm:t>
        <a:bodyPr/>
        <a:lstStyle/>
        <a:p>
          <a:endParaRPr lang="fr-FR"/>
        </a:p>
      </dgm:t>
    </dgm:pt>
    <dgm:pt modelId="{D7F17A3F-629B-4F28-8F79-DC451406BB05}">
      <dgm:prSet phldrT="[Texte]" custT="1"/>
      <dgm:spPr>
        <a:ln w="38100">
          <a:solidFill>
            <a:schemeClr val="bg1"/>
          </a:solidFill>
        </a:ln>
      </dgm:spPr>
      <dgm:t>
        <a:bodyPr/>
        <a:lstStyle/>
        <a:p>
          <a:endParaRPr lang="fr-FR" sz="1800" dirty="0"/>
        </a:p>
      </dgm:t>
    </dgm:pt>
    <dgm:pt modelId="{95403635-F18B-4197-AE82-65B854489805}" type="parTrans" cxnId="{96EA374A-6A24-4922-A4D3-A6E94FB3C550}">
      <dgm:prSet/>
      <dgm:spPr/>
      <dgm:t>
        <a:bodyPr/>
        <a:lstStyle/>
        <a:p>
          <a:endParaRPr lang="fr-FR"/>
        </a:p>
      </dgm:t>
    </dgm:pt>
    <dgm:pt modelId="{9F204B36-2EA6-4741-ABCB-F669F7F54828}" type="sibTrans" cxnId="{96EA374A-6A24-4922-A4D3-A6E94FB3C550}">
      <dgm:prSet/>
      <dgm:spPr/>
      <dgm:t>
        <a:bodyPr/>
        <a:lstStyle/>
        <a:p>
          <a:endParaRPr lang="fr-FR"/>
        </a:p>
      </dgm:t>
    </dgm:pt>
    <dgm:pt modelId="{3BE8B72E-3AAF-4EE7-B772-90E159A69D84}">
      <dgm:prSet phldrT="[Texte]" custT="1"/>
      <dgm:spPr>
        <a:ln w="38100">
          <a:solidFill>
            <a:schemeClr val="bg1"/>
          </a:solidFill>
        </a:ln>
      </dgm:spPr>
      <dgm:t>
        <a:bodyPr/>
        <a:lstStyle/>
        <a:p>
          <a:endParaRPr lang="fr-FR" sz="1400" dirty="0"/>
        </a:p>
      </dgm:t>
    </dgm:pt>
    <dgm:pt modelId="{009B385F-C686-4FD0-BDE5-3415A6B2D632}" type="parTrans" cxnId="{F5EA1A13-1FC2-4929-B417-277F04B7EDB7}">
      <dgm:prSet/>
      <dgm:spPr/>
      <dgm:t>
        <a:bodyPr/>
        <a:lstStyle/>
        <a:p>
          <a:endParaRPr lang="fr-FR"/>
        </a:p>
      </dgm:t>
    </dgm:pt>
    <dgm:pt modelId="{87EF5362-1220-4E55-ACC9-C0197836F3F7}" type="sibTrans" cxnId="{F5EA1A13-1FC2-4929-B417-277F04B7EDB7}">
      <dgm:prSet/>
      <dgm:spPr/>
      <dgm:t>
        <a:bodyPr/>
        <a:lstStyle/>
        <a:p>
          <a:endParaRPr lang="fr-FR"/>
        </a:p>
      </dgm:t>
    </dgm:pt>
    <dgm:pt modelId="{B24759D4-45DF-492C-8BA5-86EEF904D54D}" type="pres">
      <dgm:prSet presAssocID="{E5B37191-523E-4630-9DFE-91CB0C4697CE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D28CED83-DE92-4CC7-B099-D4A3B6B55232}" type="pres">
      <dgm:prSet presAssocID="{B088BBF6-C117-474B-8FE8-DC87261E6111}" presName="node" presStyleLbl="node1" presStyleIdx="0" presStyleCnt="3" custScaleX="104959" custScaleY="104959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9E625759-2192-4A5A-BCA5-AFA1530A16AD}" type="pres">
      <dgm:prSet presAssocID="{695ACCFA-FCC2-448F-B0B7-F3129EBB6BF9}" presName="sibTrans" presStyleLbl="sibTrans2D1" presStyleIdx="0" presStyleCnt="3" custLinFactNeighborX="5696" custLinFactNeighborY="10635"/>
      <dgm:spPr/>
      <dgm:t>
        <a:bodyPr/>
        <a:lstStyle/>
        <a:p>
          <a:endParaRPr lang="fr-FR"/>
        </a:p>
      </dgm:t>
    </dgm:pt>
    <dgm:pt modelId="{9F464682-C72A-4EC4-8E50-AAAF6C8C7400}" type="pres">
      <dgm:prSet presAssocID="{695ACCFA-FCC2-448F-B0B7-F3129EBB6BF9}" presName="connectorText" presStyleLbl="sibTrans2D1" presStyleIdx="0" presStyleCnt="3"/>
      <dgm:spPr/>
      <dgm:t>
        <a:bodyPr/>
        <a:lstStyle/>
        <a:p>
          <a:endParaRPr lang="fr-FR"/>
        </a:p>
      </dgm:t>
    </dgm:pt>
    <dgm:pt modelId="{835388BF-38E3-4DC3-9718-05CE44A70B28}" type="pres">
      <dgm:prSet presAssocID="{D7F17A3F-629B-4F28-8F79-DC451406BB05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3BDBCF7B-C20D-4DB6-ACDF-3824BD7BAA4A}" type="pres">
      <dgm:prSet presAssocID="{9F204B36-2EA6-4741-ABCB-F669F7F54828}" presName="sibTrans" presStyleLbl="sibTrans2D1" presStyleIdx="1" presStyleCnt="3"/>
      <dgm:spPr/>
      <dgm:t>
        <a:bodyPr/>
        <a:lstStyle/>
        <a:p>
          <a:endParaRPr lang="fr-FR"/>
        </a:p>
      </dgm:t>
    </dgm:pt>
    <dgm:pt modelId="{14706648-019B-43B4-A54C-747E17296C67}" type="pres">
      <dgm:prSet presAssocID="{9F204B36-2EA6-4741-ABCB-F669F7F54828}" presName="connectorText" presStyleLbl="sibTrans2D1" presStyleIdx="1" presStyleCnt="3"/>
      <dgm:spPr/>
      <dgm:t>
        <a:bodyPr/>
        <a:lstStyle/>
        <a:p>
          <a:endParaRPr lang="fr-FR"/>
        </a:p>
      </dgm:t>
    </dgm:pt>
    <dgm:pt modelId="{58DC941F-DEA1-40C7-A829-A739A28357FA}" type="pres">
      <dgm:prSet presAssocID="{3BE8B72E-3AAF-4EE7-B772-90E159A69D84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97E48746-4AE7-40C2-B03C-D6A6615BBF05}" type="pres">
      <dgm:prSet presAssocID="{87EF5362-1220-4E55-ACC9-C0197836F3F7}" presName="sibTrans" presStyleLbl="sibTrans2D1" presStyleIdx="2" presStyleCnt="3"/>
      <dgm:spPr/>
      <dgm:t>
        <a:bodyPr/>
        <a:lstStyle/>
        <a:p>
          <a:endParaRPr lang="fr-FR"/>
        </a:p>
      </dgm:t>
    </dgm:pt>
    <dgm:pt modelId="{2E53F361-3A77-4094-A7B4-97CB7F8BB413}" type="pres">
      <dgm:prSet presAssocID="{87EF5362-1220-4E55-ACC9-C0197836F3F7}" presName="connectorText" presStyleLbl="sibTrans2D1" presStyleIdx="2" presStyleCnt="3"/>
      <dgm:spPr/>
      <dgm:t>
        <a:bodyPr/>
        <a:lstStyle/>
        <a:p>
          <a:endParaRPr lang="fr-FR"/>
        </a:p>
      </dgm:t>
    </dgm:pt>
  </dgm:ptLst>
  <dgm:cxnLst>
    <dgm:cxn modelId="{FDD81554-1691-4988-92CE-9817A7FA21A0}" type="presOf" srcId="{9F204B36-2EA6-4741-ABCB-F669F7F54828}" destId="{14706648-019B-43B4-A54C-747E17296C67}" srcOrd="1" destOrd="0" presId="urn:microsoft.com/office/officeart/2005/8/layout/cycle2"/>
    <dgm:cxn modelId="{96EA374A-6A24-4922-A4D3-A6E94FB3C550}" srcId="{E5B37191-523E-4630-9DFE-91CB0C4697CE}" destId="{D7F17A3F-629B-4F28-8F79-DC451406BB05}" srcOrd="1" destOrd="0" parTransId="{95403635-F18B-4197-AE82-65B854489805}" sibTransId="{9F204B36-2EA6-4741-ABCB-F669F7F54828}"/>
    <dgm:cxn modelId="{982C5EA0-123C-4524-8AFE-6035D41CC7F6}" type="presOf" srcId="{695ACCFA-FCC2-448F-B0B7-F3129EBB6BF9}" destId="{9F464682-C72A-4EC4-8E50-AAAF6C8C7400}" srcOrd="1" destOrd="0" presId="urn:microsoft.com/office/officeart/2005/8/layout/cycle2"/>
    <dgm:cxn modelId="{E2A68834-BB12-482F-A128-427B8FE02716}" type="presOf" srcId="{B088BBF6-C117-474B-8FE8-DC87261E6111}" destId="{D28CED83-DE92-4CC7-B099-D4A3B6B55232}" srcOrd="0" destOrd="0" presId="urn:microsoft.com/office/officeart/2005/8/layout/cycle2"/>
    <dgm:cxn modelId="{932878C4-D05D-4ED5-AE74-2383505E5551}" type="presOf" srcId="{9F204B36-2EA6-4741-ABCB-F669F7F54828}" destId="{3BDBCF7B-C20D-4DB6-ACDF-3824BD7BAA4A}" srcOrd="0" destOrd="0" presId="urn:microsoft.com/office/officeart/2005/8/layout/cycle2"/>
    <dgm:cxn modelId="{F5EA1A13-1FC2-4929-B417-277F04B7EDB7}" srcId="{E5B37191-523E-4630-9DFE-91CB0C4697CE}" destId="{3BE8B72E-3AAF-4EE7-B772-90E159A69D84}" srcOrd="2" destOrd="0" parTransId="{009B385F-C686-4FD0-BDE5-3415A6B2D632}" sibTransId="{87EF5362-1220-4E55-ACC9-C0197836F3F7}"/>
    <dgm:cxn modelId="{EB932865-5F99-47A7-B2A4-B0DF1E691951}" type="presOf" srcId="{D7F17A3F-629B-4F28-8F79-DC451406BB05}" destId="{835388BF-38E3-4DC3-9718-05CE44A70B28}" srcOrd="0" destOrd="0" presId="urn:microsoft.com/office/officeart/2005/8/layout/cycle2"/>
    <dgm:cxn modelId="{F4D5188E-2DE5-410D-A518-E73D26111225}" type="presOf" srcId="{E5B37191-523E-4630-9DFE-91CB0C4697CE}" destId="{B24759D4-45DF-492C-8BA5-86EEF904D54D}" srcOrd="0" destOrd="0" presId="urn:microsoft.com/office/officeart/2005/8/layout/cycle2"/>
    <dgm:cxn modelId="{498255B1-3CC3-4854-A2A6-E08DF9D82CB8}" type="presOf" srcId="{3BE8B72E-3AAF-4EE7-B772-90E159A69D84}" destId="{58DC941F-DEA1-40C7-A829-A739A28357FA}" srcOrd="0" destOrd="0" presId="urn:microsoft.com/office/officeart/2005/8/layout/cycle2"/>
    <dgm:cxn modelId="{CCDEC7B8-F9EB-4894-85C1-44DD2AC7E379}" srcId="{E5B37191-523E-4630-9DFE-91CB0C4697CE}" destId="{B088BBF6-C117-474B-8FE8-DC87261E6111}" srcOrd="0" destOrd="0" parTransId="{8DB4B00F-D924-4ED2-BFA4-065349391F1D}" sibTransId="{695ACCFA-FCC2-448F-B0B7-F3129EBB6BF9}"/>
    <dgm:cxn modelId="{D92F0FBF-4A4A-4BDD-BAE6-5EF7C0DF6277}" type="presOf" srcId="{87EF5362-1220-4E55-ACC9-C0197836F3F7}" destId="{97E48746-4AE7-40C2-B03C-D6A6615BBF05}" srcOrd="0" destOrd="0" presId="urn:microsoft.com/office/officeart/2005/8/layout/cycle2"/>
    <dgm:cxn modelId="{35E686C4-7EC5-47D8-A2B4-8E29B6B79A37}" type="presOf" srcId="{695ACCFA-FCC2-448F-B0B7-F3129EBB6BF9}" destId="{9E625759-2192-4A5A-BCA5-AFA1530A16AD}" srcOrd="0" destOrd="0" presId="urn:microsoft.com/office/officeart/2005/8/layout/cycle2"/>
    <dgm:cxn modelId="{2168A7E0-3138-428B-A3A3-BCDF9E7F1675}" type="presOf" srcId="{87EF5362-1220-4E55-ACC9-C0197836F3F7}" destId="{2E53F361-3A77-4094-A7B4-97CB7F8BB413}" srcOrd="1" destOrd="0" presId="urn:microsoft.com/office/officeart/2005/8/layout/cycle2"/>
    <dgm:cxn modelId="{4036842F-D8C9-4200-8824-23CBD5C65C11}" type="presParOf" srcId="{B24759D4-45DF-492C-8BA5-86EEF904D54D}" destId="{D28CED83-DE92-4CC7-B099-D4A3B6B55232}" srcOrd="0" destOrd="0" presId="urn:microsoft.com/office/officeart/2005/8/layout/cycle2"/>
    <dgm:cxn modelId="{C149856F-F043-4EBF-9162-B62989291213}" type="presParOf" srcId="{B24759D4-45DF-492C-8BA5-86EEF904D54D}" destId="{9E625759-2192-4A5A-BCA5-AFA1530A16AD}" srcOrd="1" destOrd="0" presId="urn:microsoft.com/office/officeart/2005/8/layout/cycle2"/>
    <dgm:cxn modelId="{3ACA4AB8-24A0-4A30-8F1B-2642DCAA376F}" type="presParOf" srcId="{9E625759-2192-4A5A-BCA5-AFA1530A16AD}" destId="{9F464682-C72A-4EC4-8E50-AAAF6C8C7400}" srcOrd="0" destOrd="0" presId="urn:microsoft.com/office/officeart/2005/8/layout/cycle2"/>
    <dgm:cxn modelId="{B68FE8A7-4F2B-4CA0-938A-B21205116799}" type="presParOf" srcId="{B24759D4-45DF-492C-8BA5-86EEF904D54D}" destId="{835388BF-38E3-4DC3-9718-05CE44A70B28}" srcOrd="2" destOrd="0" presId="urn:microsoft.com/office/officeart/2005/8/layout/cycle2"/>
    <dgm:cxn modelId="{2637507C-7E38-4AFD-AB17-AAD6A3A49092}" type="presParOf" srcId="{B24759D4-45DF-492C-8BA5-86EEF904D54D}" destId="{3BDBCF7B-C20D-4DB6-ACDF-3824BD7BAA4A}" srcOrd="3" destOrd="0" presId="urn:microsoft.com/office/officeart/2005/8/layout/cycle2"/>
    <dgm:cxn modelId="{6EE4D10A-F5EA-4A28-9E32-8B5DB4764EB6}" type="presParOf" srcId="{3BDBCF7B-C20D-4DB6-ACDF-3824BD7BAA4A}" destId="{14706648-019B-43B4-A54C-747E17296C67}" srcOrd="0" destOrd="0" presId="urn:microsoft.com/office/officeart/2005/8/layout/cycle2"/>
    <dgm:cxn modelId="{DEA06CC4-4EC9-407B-955F-34D9B379C254}" type="presParOf" srcId="{B24759D4-45DF-492C-8BA5-86EEF904D54D}" destId="{58DC941F-DEA1-40C7-A829-A739A28357FA}" srcOrd="4" destOrd="0" presId="urn:microsoft.com/office/officeart/2005/8/layout/cycle2"/>
    <dgm:cxn modelId="{F41BB45C-E89E-4302-9C83-A72F89EF1DE0}" type="presParOf" srcId="{B24759D4-45DF-492C-8BA5-86EEF904D54D}" destId="{97E48746-4AE7-40C2-B03C-D6A6615BBF05}" srcOrd="5" destOrd="0" presId="urn:microsoft.com/office/officeart/2005/8/layout/cycle2"/>
    <dgm:cxn modelId="{6F683DD3-DE7D-49A8-8A06-E598323E452A}" type="presParOf" srcId="{97E48746-4AE7-40C2-B03C-D6A6615BBF05}" destId="{2E53F361-3A77-4094-A7B4-97CB7F8BB413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C5276D2-571B-414C-8F38-5EB5FA9EE51A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fr-FR"/>
        </a:p>
      </dgm:t>
    </dgm:pt>
    <dgm:pt modelId="{C008E7C9-0131-43EC-A5E8-58716D6EB0C0}">
      <dgm:prSet phldrT="[Texte]"/>
      <dgm:spPr>
        <a:solidFill>
          <a:schemeClr val="bg1">
            <a:lumMod val="75000"/>
          </a:schemeClr>
        </a:solidFill>
        <a:ln w="57150">
          <a:solidFill>
            <a:schemeClr val="bg1"/>
          </a:solidFill>
        </a:ln>
      </dgm:spPr>
      <dgm:t>
        <a:bodyPr/>
        <a:lstStyle/>
        <a:p>
          <a:r>
            <a:rPr lang="fr-FR" dirty="0" smtClean="0"/>
            <a:t>Mention légale</a:t>
          </a:r>
          <a:endParaRPr lang="fr-FR" dirty="0"/>
        </a:p>
      </dgm:t>
    </dgm:pt>
    <dgm:pt modelId="{E11A08A5-A227-495E-804F-4438D4DB0AB6}" type="parTrans" cxnId="{45466274-5612-49AF-B4DD-CD0332531585}">
      <dgm:prSet/>
      <dgm:spPr/>
      <dgm:t>
        <a:bodyPr/>
        <a:lstStyle/>
        <a:p>
          <a:endParaRPr lang="fr-FR"/>
        </a:p>
      </dgm:t>
    </dgm:pt>
    <dgm:pt modelId="{3B846D03-23A7-4FDC-8A87-3710D6F04E92}" type="sibTrans" cxnId="{45466274-5612-49AF-B4DD-CD0332531585}">
      <dgm:prSet/>
      <dgm:spPr/>
      <dgm:t>
        <a:bodyPr/>
        <a:lstStyle/>
        <a:p>
          <a:endParaRPr lang="fr-FR"/>
        </a:p>
      </dgm:t>
    </dgm:pt>
    <dgm:pt modelId="{4BED243E-2C65-4613-87F4-687595951159}" type="pres">
      <dgm:prSet presAssocID="{0C5276D2-571B-414C-8F38-5EB5FA9EE51A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C7630577-1310-4C49-93BD-68D621CB41DF}" type="pres">
      <dgm:prSet presAssocID="{C008E7C9-0131-43EC-A5E8-58716D6EB0C0}" presName="node" presStyleLbl="node1" presStyleIdx="0" presStyleCnt="1" custLinFactNeighborY="-59171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45466274-5612-49AF-B4DD-CD0332531585}" srcId="{0C5276D2-571B-414C-8F38-5EB5FA9EE51A}" destId="{C008E7C9-0131-43EC-A5E8-58716D6EB0C0}" srcOrd="0" destOrd="0" parTransId="{E11A08A5-A227-495E-804F-4438D4DB0AB6}" sibTransId="{3B846D03-23A7-4FDC-8A87-3710D6F04E92}"/>
    <dgm:cxn modelId="{99DE802C-E67B-4640-9EBC-7A021FB4FADE}" type="presOf" srcId="{C008E7C9-0131-43EC-A5E8-58716D6EB0C0}" destId="{C7630577-1310-4C49-93BD-68D621CB41DF}" srcOrd="0" destOrd="0" presId="urn:microsoft.com/office/officeart/2005/8/layout/default"/>
    <dgm:cxn modelId="{F683D7EA-9A9C-4561-B88B-6D11AEBC00FF}" type="presOf" srcId="{0C5276D2-571B-414C-8F38-5EB5FA9EE51A}" destId="{4BED243E-2C65-4613-87F4-687595951159}" srcOrd="0" destOrd="0" presId="urn:microsoft.com/office/officeart/2005/8/layout/default"/>
    <dgm:cxn modelId="{E5894310-E8F7-4B3F-9450-72675A945EBC}" type="presParOf" srcId="{4BED243E-2C65-4613-87F4-687595951159}" destId="{C7630577-1310-4C49-93BD-68D621CB41DF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A87AC11-E90D-4D09-B0B6-52BB1967F114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fr-FR"/>
        </a:p>
      </dgm:t>
    </dgm:pt>
    <dgm:pt modelId="{BFAE87B0-4B14-40A5-85C4-7FE24277E3E0}">
      <dgm:prSet phldrT="[Texte]"/>
      <dgm:spPr>
        <a:solidFill>
          <a:schemeClr val="accent4"/>
        </a:solidFill>
        <a:ln w="57150">
          <a:solidFill>
            <a:schemeClr val="bg1"/>
          </a:solidFill>
        </a:ln>
      </dgm:spPr>
      <dgm:t>
        <a:bodyPr/>
        <a:lstStyle/>
        <a:p>
          <a:r>
            <a:rPr lang="fr-FR" dirty="0" smtClean="0"/>
            <a:t>Logo de groupe</a:t>
          </a:r>
          <a:endParaRPr lang="fr-FR" dirty="0"/>
        </a:p>
      </dgm:t>
    </dgm:pt>
    <dgm:pt modelId="{47BA97B5-8355-4DAC-B95E-1A3F43D67AE9}" type="parTrans" cxnId="{05A8B451-959C-4C92-8122-9F8B431B9FFC}">
      <dgm:prSet/>
      <dgm:spPr/>
      <dgm:t>
        <a:bodyPr/>
        <a:lstStyle/>
        <a:p>
          <a:endParaRPr lang="fr-FR"/>
        </a:p>
      </dgm:t>
    </dgm:pt>
    <dgm:pt modelId="{92161DB7-BB11-4BC7-88A5-1B7523E829E6}" type="sibTrans" cxnId="{05A8B451-959C-4C92-8122-9F8B431B9FFC}">
      <dgm:prSet/>
      <dgm:spPr/>
      <dgm:t>
        <a:bodyPr/>
        <a:lstStyle/>
        <a:p>
          <a:endParaRPr lang="fr-FR"/>
        </a:p>
      </dgm:t>
    </dgm:pt>
    <dgm:pt modelId="{B18EE6C6-1808-48B0-90CB-2CB0E2C40D54}" type="pres">
      <dgm:prSet presAssocID="{1A87AC11-E90D-4D09-B0B6-52BB1967F114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E6326D41-F0BC-40F5-86EB-D22D5C39B814}" type="pres">
      <dgm:prSet presAssocID="{BFAE87B0-4B14-40A5-85C4-7FE24277E3E0}" presName="node" presStyleLbl="node1" presStyleIdx="0" presStyleCnt="1" custScaleX="78082" custScaleY="78082" custLinFactNeighborX="-762" custLinFactNeighborY="-46165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05A8B451-959C-4C92-8122-9F8B431B9FFC}" srcId="{1A87AC11-E90D-4D09-B0B6-52BB1967F114}" destId="{BFAE87B0-4B14-40A5-85C4-7FE24277E3E0}" srcOrd="0" destOrd="0" parTransId="{47BA97B5-8355-4DAC-B95E-1A3F43D67AE9}" sibTransId="{92161DB7-BB11-4BC7-88A5-1B7523E829E6}"/>
    <dgm:cxn modelId="{CC30406C-D81A-40E0-8308-91FA07818A31}" type="presOf" srcId="{BFAE87B0-4B14-40A5-85C4-7FE24277E3E0}" destId="{E6326D41-F0BC-40F5-86EB-D22D5C39B814}" srcOrd="0" destOrd="0" presId="urn:microsoft.com/office/officeart/2005/8/layout/default"/>
    <dgm:cxn modelId="{CB6C6ECC-BD90-4E9C-90BD-04F0D4D7FCD8}" type="presOf" srcId="{1A87AC11-E90D-4D09-B0B6-52BB1967F114}" destId="{B18EE6C6-1808-48B0-90CB-2CB0E2C40D54}" srcOrd="0" destOrd="0" presId="urn:microsoft.com/office/officeart/2005/8/layout/default"/>
    <dgm:cxn modelId="{1D6E7DC8-12DD-4CAD-92CB-B23EB51AED86}" type="presParOf" srcId="{B18EE6C6-1808-48B0-90CB-2CB0E2C40D54}" destId="{E6326D41-F0BC-40F5-86EB-D22D5C39B814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8CED83-DE92-4CC7-B099-D4A3B6B55232}">
      <dsp:nvSpPr>
        <dsp:cNvPr id="0" name=""/>
        <dsp:cNvSpPr/>
      </dsp:nvSpPr>
      <dsp:spPr>
        <a:xfrm>
          <a:off x="2001732" y="-21382"/>
          <a:ext cx="1816451" cy="1816451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5715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800" kern="1200" dirty="0" smtClean="0"/>
            <a:t>Main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800" kern="1200" dirty="0" err="1" smtClean="0"/>
            <a:t>Website</a:t>
          </a:r>
          <a:endParaRPr lang="fr-FR" sz="1400" kern="1200" dirty="0"/>
        </a:p>
      </dsp:txBody>
      <dsp:txXfrm>
        <a:off x="2267745" y="244631"/>
        <a:ext cx="1284425" cy="1284425"/>
      </dsp:txXfrm>
    </dsp:sp>
    <dsp:sp modelId="{9E625759-2192-4A5A-BCA5-AFA1530A16AD}">
      <dsp:nvSpPr>
        <dsp:cNvPr id="0" name=""/>
        <dsp:cNvSpPr/>
      </dsp:nvSpPr>
      <dsp:spPr>
        <a:xfrm rot="3600000">
          <a:off x="3370433" y="1791035"/>
          <a:ext cx="438579" cy="584087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2500" kern="1200"/>
        </a:p>
      </dsp:txBody>
      <dsp:txXfrm>
        <a:off x="3403327" y="1850879"/>
        <a:ext cx="307005" cy="350453"/>
      </dsp:txXfrm>
    </dsp:sp>
    <dsp:sp modelId="{835388BF-38E3-4DC3-9718-05CE44A70B28}">
      <dsp:nvSpPr>
        <dsp:cNvPr id="0" name=""/>
        <dsp:cNvSpPr/>
      </dsp:nvSpPr>
      <dsp:spPr>
        <a:xfrm>
          <a:off x="3345167" y="2274102"/>
          <a:ext cx="1730629" cy="1730629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5715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800" kern="1200" dirty="0" smtClean="0"/>
            <a:t>Mobile App</a:t>
          </a:r>
          <a:endParaRPr lang="fr-FR" sz="1800" kern="1200" dirty="0"/>
        </a:p>
      </dsp:txBody>
      <dsp:txXfrm>
        <a:off x="3598612" y="2527547"/>
        <a:ext cx="1223739" cy="1223739"/>
      </dsp:txXfrm>
    </dsp:sp>
    <dsp:sp modelId="{3BDBCF7B-C20D-4DB6-ACDF-3824BD7BAA4A}">
      <dsp:nvSpPr>
        <dsp:cNvPr id="0" name=""/>
        <dsp:cNvSpPr/>
      </dsp:nvSpPr>
      <dsp:spPr>
        <a:xfrm rot="10800000">
          <a:off x="2692353" y="2847373"/>
          <a:ext cx="461322" cy="584087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2500" kern="1200"/>
        </a:p>
      </dsp:txBody>
      <dsp:txXfrm rot="10800000">
        <a:off x="2830750" y="2964190"/>
        <a:ext cx="322925" cy="350453"/>
      </dsp:txXfrm>
    </dsp:sp>
    <dsp:sp modelId="{58DC941F-DEA1-40C7-A829-A739A28357FA}">
      <dsp:nvSpPr>
        <dsp:cNvPr id="0" name=""/>
        <dsp:cNvSpPr/>
      </dsp:nvSpPr>
      <dsp:spPr>
        <a:xfrm>
          <a:off x="744119" y="2274102"/>
          <a:ext cx="1730629" cy="1730629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5715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800" kern="1200" dirty="0" smtClean="0"/>
            <a:t>Social Media</a:t>
          </a:r>
          <a:endParaRPr lang="fr-FR" sz="1400" kern="1200" dirty="0"/>
        </a:p>
      </dsp:txBody>
      <dsp:txXfrm>
        <a:off x="997564" y="2527547"/>
        <a:ext cx="1223739" cy="1223739"/>
      </dsp:txXfrm>
    </dsp:sp>
    <dsp:sp modelId="{97E48746-4AE7-40C2-B03C-D6A6615BBF05}">
      <dsp:nvSpPr>
        <dsp:cNvPr id="0" name=""/>
        <dsp:cNvSpPr/>
      </dsp:nvSpPr>
      <dsp:spPr>
        <a:xfrm rot="18000000">
          <a:off x="2023472" y="1750417"/>
          <a:ext cx="438579" cy="584087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2500" kern="1200"/>
        </a:p>
      </dsp:txBody>
      <dsp:txXfrm>
        <a:off x="2056366" y="1924207"/>
        <a:ext cx="307005" cy="35045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8CED83-DE92-4CC7-B099-D4A3B6B55232}">
      <dsp:nvSpPr>
        <dsp:cNvPr id="0" name=""/>
        <dsp:cNvSpPr/>
      </dsp:nvSpPr>
      <dsp:spPr>
        <a:xfrm>
          <a:off x="522522" y="-5581"/>
          <a:ext cx="474157" cy="474157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1400" kern="1200" dirty="0"/>
        </a:p>
      </dsp:txBody>
      <dsp:txXfrm>
        <a:off x="591961" y="63858"/>
        <a:ext cx="335279" cy="335279"/>
      </dsp:txXfrm>
    </dsp:sp>
    <dsp:sp modelId="{9E625759-2192-4A5A-BCA5-AFA1530A16AD}">
      <dsp:nvSpPr>
        <dsp:cNvPr id="0" name=""/>
        <dsp:cNvSpPr/>
      </dsp:nvSpPr>
      <dsp:spPr>
        <a:xfrm rot="3600000">
          <a:off x="879801" y="467523"/>
          <a:ext cx="114484" cy="152467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600" kern="1200"/>
        </a:p>
      </dsp:txBody>
      <dsp:txXfrm>
        <a:off x="888387" y="483144"/>
        <a:ext cx="80139" cy="91481"/>
      </dsp:txXfrm>
    </dsp:sp>
    <dsp:sp modelId="{835388BF-38E3-4DC3-9718-05CE44A70B28}">
      <dsp:nvSpPr>
        <dsp:cNvPr id="0" name=""/>
        <dsp:cNvSpPr/>
      </dsp:nvSpPr>
      <dsp:spPr>
        <a:xfrm>
          <a:off x="873206" y="593621"/>
          <a:ext cx="451755" cy="451755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1800" kern="1200" dirty="0"/>
        </a:p>
      </dsp:txBody>
      <dsp:txXfrm>
        <a:off x="939364" y="659779"/>
        <a:ext cx="319439" cy="319439"/>
      </dsp:txXfrm>
    </dsp:sp>
    <dsp:sp modelId="{3BDBCF7B-C20D-4DB6-ACDF-3824BD7BAA4A}">
      <dsp:nvSpPr>
        <dsp:cNvPr id="0" name=""/>
        <dsp:cNvSpPr/>
      </dsp:nvSpPr>
      <dsp:spPr>
        <a:xfrm rot="10800000">
          <a:off x="702798" y="743265"/>
          <a:ext cx="120421" cy="152467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600" kern="1200"/>
        </a:p>
      </dsp:txBody>
      <dsp:txXfrm rot="10800000">
        <a:off x="738924" y="773758"/>
        <a:ext cx="84295" cy="91481"/>
      </dsp:txXfrm>
    </dsp:sp>
    <dsp:sp modelId="{58DC941F-DEA1-40C7-A829-A739A28357FA}">
      <dsp:nvSpPr>
        <dsp:cNvPr id="0" name=""/>
        <dsp:cNvSpPr/>
      </dsp:nvSpPr>
      <dsp:spPr>
        <a:xfrm>
          <a:off x="194241" y="593621"/>
          <a:ext cx="451755" cy="451755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1400" kern="1200" dirty="0"/>
        </a:p>
      </dsp:txBody>
      <dsp:txXfrm>
        <a:off x="260399" y="659779"/>
        <a:ext cx="319439" cy="319439"/>
      </dsp:txXfrm>
    </dsp:sp>
    <dsp:sp modelId="{97E48746-4AE7-40C2-B03C-D6A6615BBF05}">
      <dsp:nvSpPr>
        <dsp:cNvPr id="0" name=""/>
        <dsp:cNvSpPr/>
      </dsp:nvSpPr>
      <dsp:spPr>
        <a:xfrm rot="18000000">
          <a:off x="528197" y="456920"/>
          <a:ext cx="114484" cy="152467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600" kern="1200"/>
        </a:p>
      </dsp:txBody>
      <dsp:txXfrm>
        <a:off x="536783" y="502285"/>
        <a:ext cx="80139" cy="9148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630577-1310-4C49-93BD-68D621CB41DF}">
      <dsp:nvSpPr>
        <dsp:cNvPr id="0" name=""/>
        <dsp:cNvSpPr/>
      </dsp:nvSpPr>
      <dsp:spPr>
        <a:xfrm>
          <a:off x="0" y="242132"/>
          <a:ext cx="1714006" cy="1028403"/>
        </a:xfrm>
        <a:prstGeom prst="rect">
          <a:avLst/>
        </a:prstGeom>
        <a:solidFill>
          <a:schemeClr val="bg1">
            <a:lumMod val="75000"/>
          </a:schemeClr>
        </a:solidFill>
        <a:ln w="5715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800" kern="1200" dirty="0" smtClean="0"/>
            <a:t>Mention légale</a:t>
          </a:r>
          <a:endParaRPr lang="fr-FR" sz="2800" kern="1200" dirty="0"/>
        </a:p>
      </dsp:txBody>
      <dsp:txXfrm>
        <a:off x="0" y="242132"/>
        <a:ext cx="1714006" cy="102840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6326D41-F0BC-40F5-86EB-D22D5C39B814}">
      <dsp:nvSpPr>
        <dsp:cNvPr id="0" name=""/>
        <dsp:cNvSpPr/>
      </dsp:nvSpPr>
      <dsp:spPr>
        <a:xfrm>
          <a:off x="223949" y="28983"/>
          <a:ext cx="1714859" cy="1028915"/>
        </a:xfrm>
        <a:prstGeom prst="rect">
          <a:avLst/>
        </a:prstGeom>
        <a:solidFill>
          <a:schemeClr val="accent4"/>
        </a:solidFill>
        <a:ln w="5715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800" kern="1200" dirty="0" smtClean="0"/>
            <a:t>Logo de groupe</a:t>
          </a:r>
          <a:endParaRPr lang="fr-FR" sz="2800" kern="1200" dirty="0"/>
        </a:p>
      </dsp:txBody>
      <dsp:txXfrm>
        <a:off x="223949" y="28983"/>
        <a:ext cx="1714859" cy="102891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87CB55-A181-43E5-A13D-D5925F41EDF7}" type="datetimeFigureOut">
              <a:rPr lang="en-US" smtClean="0"/>
              <a:t>3/26/2012</a:t>
            </a:fld>
            <a:endParaRPr lang="en-US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67EE0E-F32F-499C-B3E6-DBD31E9C9FCB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4304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065FE0-BCB5-4791-AA90-9A025E7E13A3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517180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4023A1-FBDC-4E67-B00D-E1C2CA87A09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2460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5990B-48EC-4470-AA5A-39543514A61F}" type="datetimeFigureOut">
              <a:rPr lang="en-US" smtClean="0"/>
              <a:t>3/26/2012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D9916-1C35-4A5C-8145-C7C3996C22F7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6598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5990B-48EC-4470-AA5A-39543514A61F}" type="datetimeFigureOut">
              <a:rPr lang="en-US" smtClean="0"/>
              <a:t>3/26/2012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D9916-1C35-4A5C-8145-C7C3996C22F7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6594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5990B-48EC-4470-AA5A-39543514A61F}" type="datetimeFigureOut">
              <a:rPr lang="en-US" smtClean="0"/>
              <a:t>3/26/2012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D9916-1C35-4A5C-8145-C7C3996C22F7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3468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5990B-48EC-4470-AA5A-39543514A61F}" type="datetimeFigureOut">
              <a:rPr lang="en-US" smtClean="0"/>
              <a:t>3/26/2012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D9916-1C35-4A5C-8145-C7C3996C22F7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705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5990B-48EC-4470-AA5A-39543514A61F}" type="datetimeFigureOut">
              <a:rPr lang="en-US" smtClean="0"/>
              <a:t>3/26/2012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D9916-1C35-4A5C-8145-C7C3996C22F7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4013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5990B-48EC-4470-AA5A-39543514A61F}" type="datetimeFigureOut">
              <a:rPr lang="en-US" smtClean="0"/>
              <a:t>3/26/2012</a:t>
            </a:fld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D9916-1C35-4A5C-8145-C7C3996C22F7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8882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5990B-48EC-4470-AA5A-39543514A61F}" type="datetimeFigureOut">
              <a:rPr lang="en-US" smtClean="0"/>
              <a:t>3/26/2012</a:t>
            </a:fld>
            <a:endParaRPr lang="en-US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D9916-1C35-4A5C-8145-C7C3996C22F7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3889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5990B-48EC-4470-AA5A-39543514A61F}" type="datetimeFigureOut">
              <a:rPr lang="en-US" smtClean="0"/>
              <a:t>3/26/2012</a:t>
            </a:fld>
            <a:endParaRPr lang="en-US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D9916-1C35-4A5C-8145-C7C3996C22F7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5329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5990B-48EC-4470-AA5A-39543514A61F}" type="datetimeFigureOut">
              <a:rPr lang="en-US" smtClean="0"/>
              <a:t>3/26/2012</a:t>
            </a:fld>
            <a:endParaRPr lang="en-US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D9916-1C35-4A5C-8145-C7C3996C22F7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8068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5990B-48EC-4470-AA5A-39543514A61F}" type="datetimeFigureOut">
              <a:rPr lang="en-US" smtClean="0"/>
              <a:t>3/26/2012</a:t>
            </a:fld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D9916-1C35-4A5C-8145-C7C3996C22F7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2010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5990B-48EC-4470-AA5A-39543514A61F}" type="datetimeFigureOut">
              <a:rPr lang="en-US" smtClean="0"/>
              <a:t>3/26/2012</a:t>
            </a:fld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D9916-1C35-4A5C-8145-C7C3996C22F7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4215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05990B-48EC-4470-AA5A-39543514A61F}" type="datetimeFigureOut">
              <a:rPr lang="en-US" smtClean="0"/>
              <a:t>3/26/2012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BD9916-1C35-4A5C-8145-C7C3996C22F7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898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13" Type="http://schemas.microsoft.com/office/2007/relationships/hdphoto" Target="../media/hdphoto5.wdp"/><Relationship Id="rId3" Type="http://schemas.openxmlformats.org/officeDocument/2006/relationships/image" Target="../media/image2.png"/><Relationship Id="rId7" Type="http://schemas.openxmlformats.org/officeDocument/2006/relationships/image" Target="../media/image4.jpeg"/><Relationship Id="rId12" Type="http://schemas.openxmlformats.org/officeDocument/2006/relationships/image" Target="../media/image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3.png"/><Relationship Id="rId10" Type="http://schemas.openxmlformats.org/officeDocument/2006/relationships/image" Target="../media/image6.jpe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microsoft.com/office/2007/relationships/hdphoto" Target="../media/hdphoto10.wdp"/><Relationship Id="rId3" Type="http://schemas.openxmlformats.org/officeDocument/2006/relationships/image" Target="../media/image26.png"/><Relationship Id="rId7" Type="http://schemas.openxmlformats.org/officeDocument/2006/relationships/image" Target="../media/image29.jpeg"/><Relationship Id="rId12" Type="http://schemas.openxmlformats.org/officeDocument/2006/relationships/image" Target="../media/image3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jpg"/><Relationship Id="rId11" Type="http://schemas.microsoft.com/office/2007/relationships/hdphoto" Target="../media/hdphoto1.wdp"/><Relationship Id="rId5" Type="http://schemas.openxmlformats.org/officeDocument/2006/relationships/image" Target="../media/image27.jpeg"/><Relationship Id="rId10" Type="http://schemas.openxmlformats.org/officeDocument/2006/relationships/image" Target="../media/image2.png"/><Relationship Id="rId4" Type="http://schemas.microsoft.com/office/2007/relationships/hdphoto" Target="../media/hdphoto8.wdp"/><Relationship Id="rId9" Type="http://schemas.openxmlformats.org/officeDocument/2006/relationships/image" Target="../media/image35.png"/><Relationship Id="rId14" Type="http://schemas.openxmlformats.org/officeDocument/2006/relationships/image" Target="../media/image37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40.png"/><Relationship Id="rId18" Type="http://schemas.openxmlformats.org/officeDocument/2006/relationships/image" Target="../media/image43.jpeg"/><Relationship Id="rId3" Type="http://schemas.openxmlformats.org/officeDocument/2006/relationships/image" Target="../media/image26.png"/><Relationship Id="rId7" Type="http://schemas.openxmlformats.org/officeDocument/2006/relationships/image" Target="../media/image29.jpeg"/><Relationship Id="rId12" Type="http://schemas.openxmlformats.org/officeDocument/2006/relationships/image" Target="../media/image39.jpeg"/><Relationship Id="rId17" Type="http://schemas.openxmlformats.org/officeDocument/2006/relationships/image" Target="../media/image14.png"/><Relationship Id="rId2" Type="http://schemas.openxmlformats.org/officeDocument/2006/relationships/image" Target="../media/image25.png"/><Relationship Id="rId16" Type="http://schemas.microsoft.com/office/2007/relationships/hdphoto" Target="../media/hdphoto11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jpg"/><Relationship Id="rId11" Type="http://schemas.openxmlformats.org/officeDocument/2006/relationships/image" Target="../media/image38.jpg"/><Relationship Id="rId5" Type="http://schemas.openxmlformats.org/officeDocument/2006/relationships/image" Target="../media/image27.jpeg"/><Relationship Id="rId15" Type="http://schemas.openxmlformats.org/officeDocument/2006/relationships/image" Target="../media/image42.png"/><Relationship Id="rId10" Type="http://schemas.microsoft.com/office/2007/relationships/hdphoto" Target="../media/hdphoto1.wdp"/><Relationship Id="rId4" Type="http://schemas.microsoft.com/office/2007/relationships/hdphoto" Target="../media/hdphoto8.wdp"/><Relationship Id="rId9" Type="http://schemas.openxmlformats.org/officeDocument/2006/relationships/image" Target="../media/image2.png"/><Relationship Id="rId14" Type="http://schemas.openxmlformats.org/officeDocument/2006/relationships/image" Target="../media/image4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4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jpeg"/><Relationship Id="rId5" Type="http://schemas.openxmlformats.org/officeDocument/2006/relationships/image" Target="../media/image47.png"/><Relationship Id="rId4" Type="http://schemas.openxmlformats.org/officeDocument/2006/relationships/image" Target="../media/image46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microsoft.com/office/2007/relationships/hdphoto" Target="../media/hdphoto1.wdp"/><Relationship Id="rId7" Type="http://schemas.openxmlformats.org/officeDocument/2006/relationships/image" Target="../media/image5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jpeg"/><Relationship Id="rId5" Type="http://schemas.openxmlformats.org/officeDocument/2006/relationships/image" Target="../media/image50.png"/><Relationship Id="rId4" Type="http://schemas.openxmlformats.org/officeDocument/2006/relationships/image" Target="../media/image46.jpe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jpeg"/><Relationship Id="rId5" Type="http://schemas.openxmlformats.org/officeDocument/2006/relationships/image" Target="../media/image53.png"/><Relationship Id="rId4" Type="http://schemas.openxmlformats.org/officeDocument/2006/relationships/image" Target="../media/image46.jpe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jpeg"/><Relationship Id="rId5" Type="http://schemas.openxmlformats.org/officeDocument/2006/relationships/image" Target="../media/image47.png"/><Relationship Id="rId4" Type="http://schemas.openxmlformats.org/officeDocument/2006/relationships/image" Target="../media/image46.jpe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6.png"/><Relationship Id="rId12" Type="http://schemas.openxmlformats.org/officeDocument/2006/relationships/image" Target="../media/image61.jpeg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microsoft.com/office/2007/relationships/hdphoto" Target="../media/hdphoto1.wdp"/><Relationship Id="rId11" Type="http://schemas.openxmlformats.org/officeDocument/2006/relationships/image" Target="../media/image60.png"/><Relationship Id="rId5" Type="http://schemas.openxmlformats.org/officeDocument/2006/relationships/image" Target="../media/image2.png"/><Relationship Id="rId10" Type="http://schemas.openxmlformats.org/officeDocument/2006/relationships/image" Target="../media/image59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5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72.jpeg"/><Relationship Id="rId3" Type="http://schemas.microsoft.com/office/2007/relationships/hdphoto" Target="../media/hdphoto1.wdp"/><Relationship Id="rId7" Type="http://schemas.openxmlformats.org/officeDocument/2006/relationships/image" Target="../media/image66.png"/><Relationship Id="rId12" Type="http://schemas.openxmlformats.org/officeDocument/2006/relationships/image" Target="../media/image71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jpeg"/><Relationship Id="rId11" Type="http://schemas.openxmlformats.org/officeDocument/2006/relationships/image" Target="../media/image70.png"/><Relationship Id="rId5" Type="http://schemas.openxmlformats.org/officeDocument/2006/relationships/image" Target="../media/image64.png"/><Relationship Id="rId10" Type="http://schemas.openxmlformats.org/officeDocument/2006/relationships/image" Target="../media/image69.png"/><Relationship Id="rId4" Type="http://schemas.openxmlformats.org/officeDocument/2006/relationships/image" Target="../media/image63.png"/><Relationship Id="rId9" Type="http://schemas.openxmlformats.org/officeDocument/2006/relationships/image" Target="../media/image68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microsoft.com/office/2007/relationships/hdphoto" Target="../media/hdphoto1.wdp"/><Relationship Id="rId7" Type="http://schemas.openxmlformats.org/officeDocument/2006/relationships/diagramColors" Target="../diagrams/colors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13" Type="http://schemas.openxmlformats.org/officeDocument/2006/relationships/image" Target="../media/image82.jpeg"/><Relationship Id="rId3" Type="http://schemas.microsoft.com/office/2007/relationships/hdphoto" Target="../media/hdphoto1.wdp"/><Relationship Id="rId7" Type="http://schemas.openxmlformats.org/officeDocument/2006/relationships/image" Target="../media/image76.png"/><Relationship Id="rId12" Type="http://schemas.openxmlformats.org/officeDocument/2006/relationships/image" Target="../media/image8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5.png"/><Relationship Id="rId11" Type="http://schemas.openxmlformats.org/officeDocument/2006/relationships/image" Target="../media/image80.png"/><Relationship Id="rId5" Type="http://schemas.openxmlformats.org/officeDocument/2006/relationships/image" Target="../media/image74.jpeg"/><Relationship Id="rId15" Type="http://schemas.openxmlformats.org/officeDocument/2006/relationships/image" Target="../media/image84.png"/><Relationship Id="rId10" Type="http://schemas.openxmlformats.org/officeDocument/2006/relationships/image" Target="../media/image79.png"/><Relationship Id="rId4" Type="http://schemas.openxmlformats.org/officeDocument/2006/relationships/image" Target="../media/image73.png"/><Relationship Id="rId9" Type="http://schemas.openxmlformats.org/officeDocument/2006/relationships/image" Target="../media/image78.jpeg"/><Relationship Id="rId14" Type="http://schemas.openxmlformats.org/officeDocument/2006/relationships/image" Target="../media/image83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13" Type="http://schemas.openxmlformats.org/officeDocument/2006/relationships/diagramColors" Target="../diagrams/colors3.xml"/><Relationship Id="rId18" Type="http://schemas.openxmlformats.org/officeDocument/2006/relationships/diagramColors" Target="../diagrams/colors4.xml"/><Relationship Id="rId3" Type="http://schemas.microsoft.com/office/2007/relationships/hdphoto" Target="../media/hdphoto1.wdp"/><Relationship Id="rId7" Type="http://schemas.openxmlformats.org/officeDocument/2006/relationships/diagramColors" Target="../diagrams/colors2.xml"/><Relationship Id="rId12" Type="http://schemas.openxmlformats.org/officeDocument/2006/relationships/diagramQuickStyle" Target="../diagrams/quickStyle3.xml"/><Relationship Id="rId17" Type="http://schemas.openxmlformats.org/officeDocument/2006/relationships/diagramQuickStyle" Target="../diagrams/quickStyle4.xml"/><Relationship Id="rId2" Type="http://schemas.openxmlformats.org/officeDocument/2006/relationships/image" Target="../media/image2.png"/><Relationship Id="rId16" Type="http://schemas.openxmlformats.org/officeDocument/2006/relationships/diagramLayout" Target="../diagrams/layout4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2.xml"/><Relationship Id="rId11" Type="http://schemas.openxmlformats.org/officeDocument/2006/relationships/diagramLayout" Target="../diagrams/layout3.xml"/><Relationship Id="rId5" Type="http://schemas.openxmlformats.org/officeDocument/2006/relationships/diagramLayout" Target="../diagrams/layout2.xml"/><Relationship Id="rId15" Type="http://schemas.openxmlformats.org/officeDocument/2006/relationships/diagramData" Target="../diagrams/data4.xml"/><Relationship Id="rId10" Type="http://schemas.openxmlformats.org/officeDocument/2006/relationships/diagramData" Target="../diagrams/data3.xml"/><Relationship Id="rId19" Type="http://schemas.microsoft.com/office/2007/relationships/diagramDrawing" Target="../diagrams/drawing4.xml"/><Relationship Id="rId4" Type="http://schemas.openxmlformats.org/officeDocument/2006/relationships/diagramData" Target="../diagrams/data2.xml"/><Relationship Id="rId9" Type="http://schemas.openxmlformats.org/officeDocument/2006/relationships/image" Target="../media/image9.jpeg"/><Relationship Id="rId14" Type="http://schemas.microsoft.com/office/2007/relationships/diagramDrawing" Target="../diagrams/drawing3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6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2.png"/><Relationship Id="rId7" Type="http://schemas.openxmlformats.org/officeDocument/2006/relationships/image" Target="../media/image17.png"/><Relationship Id="rId12" Type="http://schemas.openxmlformats.org/officeDocument/2006/relationships/image" Target="../media/image2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11" Type="http://schemas.openxmlformats.org/officeDocument/2006/relationships/image" Target="../media/image21.jpeg"/><Relationship Id="rId5" Type="http://schemas.openxmlformats.org/officeDocument/2006/relationships/image" Target="../media/image15.jpg"/><Relationship Id="rId15" Type="http://schemas.microsoft.com/office/2007/relationships/hdphoto" Target="../media/hdphoto7.wdp"/><Relationship Id="rId10" Type="http://schemas.openxmlformats.org/officeDocument/2006/relationships/image" Target="../media/image20.png"/><Relationship Id="rId4" Type="http://schemas.microsoft.com/office/2007/relationships/hdphoto" Target="../media/hdphoto1.wdp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microsoft.com/office/2007/relationships/hdphoto" Target="../media/hdphoto1.wdp"/><Relationship Id="rId3" Type="http://schemas.openxmlformats.org/officeDocument/2006/relationships/image" Target="../media/image26.png"/><Relationship Id="rId7" Type="http://schemas.openxmlformats.org/officeDocument/2006/relationships/image" Target="../media/image29.jpeg"/><Relationship Id="rId12" Type="http://schemas.openxmlformats.org/officeDocument/2006/relationships/image" Target="../media/image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jpg"/><Relationship Id="rId11" Type="http://schemas.openxmlformats.org/officeDocument/2006/relationships/image" Target="../media/image32.gif"/><Relationship Id="rId5" Type="http://schemas.openxmlformats.org/officeDocument/2006/relationships/image" Target="../media/image27.jpeg"/><Relationship Id="rId10" Type="http://schemas.microsoft.com/office/2007/relationships/hdphoto" Target="../media/hdphoto9.wdp"/><Relationship Id="rId4" Type="http://schemas.microsoft.com/office/2007/relationships/hdphoto" Target="../media/hdphoto8.wdp"/><Relationship Id="rId9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4.png"/><Relationship Id="rId3" Type="http://schemas.openxmlformats.org/officeDocument/2006/relationships/image" Target="../media/image26.png"/><Relationship Id="rId7" Type="http://schemas.openxmlformats.org/officeDocument/2006/relationships/image" Target="../media/image29.jpeg"/><Relationship Id="rId12" Type="http://schemas.openxmlformats.org/officeDocument/2006/relationships/image" Target="../media/image3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jpg"/><Relationship Id="rId11" Type="http://schemas.openxmlformats.org/officeDocument/2006/relationships/image" Target="../media/image9.jpeg"/><Relationship Id="rId5" Type="http://schemas.openxmlformats.org/officeDocument/2006/relationships/image" Target="../media/image27.jpeg"/><Relationship Id="rId10" Type="http://schemas.microsoft.com/office/2007/relationships/hdphoto" Target="../media/hdphoto1.wdp"/><Relationship Id="rId4" Type="http://schemas.microsoft.com/office/2007/relationships/hdphoto" Target="../media/hdphoto8.wdp"/><Relationship Id="rId9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78012"/>
            <a:ext cx="9144000" cy="12957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0" y="1217777"/>
            <a:ext cx="9144000" cy="585906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ctrTitle"/>
          </p:nvPr>
        </p:nvSpPr>
        <p:spPr>
          <a:xfrm>
            <a:off x="3994816" y="1348134"/>
            <a:ext cx="2882132" cy="660827"/>
          </a:xfrm>
        </p:spPr>
        <p:txBody>
          <a:bodyPr>
            <a:normAutofit/>
          </a:bodyPr>
          <a:lstStyle/>
          <a:p>
            <a:r>
              <a:rPr lang="en-US" sz="1600" dirty="0" smtClean="0">
                <a:solidFill>
                  <a:srgbClr val="FFC715"/>
                </a:solidFill>
                <a:latin typeface="Century Gothic"/>
                <a:cs typeface="Century Gothic"/>
              </a:rPr>
              <a:t>Latest Viral Video</a:t>
            </a:r>
            <a:endParaRPr lang="en-US" sz="1600" dirty="0">
              <a:solidFill>
                <a:srgbClr val="FFC715"/>
              </a:solidFill>
              <a:latin typeface="Century Gothic"/>
              <a:cs typeface="Century Gothic"/>
            </a:endParaRPr>
          </a:p>
        </p:txBody>
      </p:sp>
      <p:sp>
        <p:nvSpPr>
          <p:cNvPr id="42" name="Snip Same Side Corner Rectangle 41"/>
          <p:cNvSpPr/>
          <p:nvPr/>
        </p:nvSpPr>
        <p:spPr>
          <a:xfrm>
            <a:off x="-310590" y="639922"/>
            <a:ext cx="9569435" cy="6101446"/>
          </a:xfrm>
          <a:prstGeom prst="snip2SameRect">
            <a:avLst/>
          </a:prstGeom>
          <a:solidFill>
            <a:srgbClr val="7F7F7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C715"/>
              </a:solidFill>
            </a:endParaRPr>
          </a:p>
        </p:txBody>
      </p:sp>
      <p:sp>
        <p:nvSpPr>
          <p:cNvPr id="39" name="Subtitle 2"/>
          <p:cNvSpPr txBox="1">
            <a:spLocks/>
          </p:cNvSpPr>
          <p:nvPr/>
        </p:nvSpPr>
        <p:spPr>
          <a:xfrm>
            <a:off x="3880774" y="4442208"/>
            <a:ext cx="4771482" cy="20785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4" name="Snip Single Corner Rectangle 3"/>
          <p:cNvSpPr/>
          <p:nvPr/>
        </p:nvSpPr>
        <p:spPr>
          <a:xfrm>
            <a:off x="-324544" y="775319"/>
            <a:ext cx="9543612" cy="5815470"/>
          </a:xfrm>
          <a:prstGeom prst="snip1Rect">
            <a:avLst/>
          </a:prstGeom>
          <a:solidFill>
            <a:srgbClr val="FFC715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01" b="14446"/>
          <a:stretch/>
        </p:blipFill>
        <p:spPr>
          <a:xfrm>
            <a:off x="204373" y="1517925"/>
            <a:ext cx="8328067" cy="4561204"/>
          </a:xfrm>
          <a:prstGeom prst="rect">
            <a:avLst/>
          </a:prstGeom>
          <a:ln>
            <a:noFill/>
          </a:ln>
          <a:effectLst>
            <a:glow rad="101600">
              <a:schemeClr val="bg1">
                <a:lumMod val="95000"/>
                <a:alpha val="60000"/>
              </a:schemeClr>
            </a:glow>
            <a:softEdge rad="112500"/>
          </a:effectLst>
        </p:spPr>
      </p:pic>
      <p:pic>
        <p:nvPicPr>
          <p:cNvPr id="15" name="Picture 14" descr="ff_logo.jpg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57" b="89740" l="2428" r="9574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987" y="589443"/>
            <a:ext cx="4585430" cy="1485691"/>
          </a:xfrm>
          <a:prstGeom prst="rect">
            <a:avLst/>
          </a:prstGeom>
        </p:spPr>
      </p:pic>
      <p:pic>
        <p:nvPicPr>
          <p:cNvPr id="1026" name="Picture 2" descr="C:\Users\Pedro\Desktop\vibram-five-fingers-shoes.pn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Blur radius="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38197">
            <a:off x="155722" y="3840047"/>
            <a:ext cx="3340988" cy="26727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6" descr="Macintosh HD:Users:Roger:Downloads:vibram.jpg"/>
          <p:cNvPicPr/>
          <p:nvPr/>
        </p:nvPicPr>
        <p:blipFill>
          <a:blip r:embed="rId7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6510">
            <a:off x="10654258" y="3956285"/>
            <a:ext cx="1877701" cy="12778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Sous-titre 1"/>
          <p:cNvSpPr>
            <a:spLocks noGrp="1"/>
          </p:cNvSpPr>
          <p:nvPr>
            <p:ph type="subTitle" idx="1"/>
          </p:nvPr>
        </p:nvSpPr>
        <p:spPr>
          <a:xfrm>
            <a:off x="1187624" y="1542625"/>
            <a:ext cx="2448272" cy="528756"/>
          </a:xfrm>
        </p:spPr>
        <p:txBody>
          <a:bodyPr>
            <a:noAutofit/>
          </a:bodyPr>
          <a:lstStyle/>
          <a:p>
            <a:r>
              <a:rPr lang="fr-FR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FiveFingers</a:t>
            </a:r>
            <a:endParaRPr lang="en-US" sz="40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586495" y="1974673"/>
            <a:ext cx="2481449" cy="3847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9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E-Marketing </a:t>
            </a:r>
            <a:r>
              <a:rPr lang="fr-FR" sz="19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Campaign</a:t>
            </a:r>
            <a:endParaRPr lang="en-US" sz="19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</a:endParaRPr>
          </a:p>
        </p:txBody>
      </p:sp>
      <p:pic>
        <p:nvPicPr>
          <p:cNvPr id="27" name="Picture 36" descr="Macintosh HD:Users:Roger:Downloads:vibram.jpg"/>
          <p:cNvPicPr/>
          <p:nvPr/>
        </p:nvPicPr>
        <p:blipFill>
          <a:blip r:embed="rId8" cstate="print">
            <a:alphaModFix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Blur radius="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82442">
            <a:off x="677841" y="2461079"/>
            <a:ext cx="414054" cy="28178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noFill/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  <a:softEdge rad="31750"/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contourClr>
              <a:srgbClr val="C0C0C0"/>
            </a:contourClr>
          </a:sp3d>
        </p:spPr>
      </p:pic>
      <p:pic>
        <p:nvPicPr>
          <p:cNvPr id="30" name="Picture 36" descr="Macintosh HD:Users:Roger:Downloads:vibram.jpg"/>
          <p:cNvPicPr/>
          <p:nvPr/>
        </p:nvPicPr>
        <p:blipFill>
          <a:blip r:embed="rId10" cstate="print">
            <a:alphaModFix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Blur radius="5"/>
                    </a14:imgEffect>
                    <a14:imgEffect>
                      <a14:brightnessContrast bright="-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20204" flipH="1">
            <a:off x="7259629" y="4134913"/>
            <a:ext cx="793616" cy="39939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noFill/>
          </a:ln>
          <a:effectLst>
            <a:glow>
              <a:schemeClr val="bg1">
                <a:lumMod val="85000"/>
                <a:alpha val="40000"/>
              </a:schemeClr>
            </a:glow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/>
            <a:lightRig rig="soft" dir="t"/>
          </a:scene3d>
          <a:sp3d contourW="12700" prstMaterial="matte">
            <a:contourClr>
              <a:srgbClr val="C0C0C0"/>
            </a:contourClr>
          </a:sp3d>
        </p:spPr>
      </p:pic>
      <p:pic>
        <p:nvPicPr>
          <p:cNvPr id="31" name="Picture 36" descr="Macintosh HD:Users:Roger:Downloads:vibram.jpg"/>
          <p:cNvPicPr/>
          <p:nvPr/>
        </p:nvPicPr>
        <p:blipFill>
          <a:blip r:embed="rId12" cstate="print">
            <a:alphaModFix/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Blur radius="5"/>
                    </a14:imgEffect>
                    <a14:imgEffect>
                      <a14:brightnessContrast bright="-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651918" y="4772826"/>
            <a:ext cx="484222" cy="31235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noFill/>
          </a:ln>
          <a:effectLst/>
          <a:scene3d>
            <a:camera prst="isometricOffAxis1Left"/>
            <a:lightRig rig="soft" dir="t"/>
          </a:scene3d>
          <a:sp3d contourW="12700" prstMaterial="matte">
            <a:contourClr>
              <a:srgbClr val="C0C0C0"/>
            </a:contourClr>
          </a:sp3d>
        </p:spPr>
      </p:pic>
      <p:pic>
        <p:nvPicPr>
          <p:cNvPr id="32" name="Picture 36" descr="Macintosh HD:Users:Roger:Downloads:vibram.jpg"/>
          <p:cNvPicPr/>
          <p:nvPr/>
        </p:nvPicPr>
        <p:blipFill>
          <a:blip r:embed="rId12" cstate="print">
            <a:alphaModFix/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Blur radius="5"/>
                    </a14:imgEffect>
                    <a14:imgEffect>
                      <a14:brightnessContrast bright="-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832719" y="5060858"/>
            <a:ext cx="484222" cy="31235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noFill/>
          </a:ln>
          <a:effectLst/>
          <a:scene3d>
            <a:camera prst="isometricOffAxis1Left"/>
            <a:lightRig rig="soft" dir="t"/>
          </a:scene3d>
          <a:sp3d contourW="12700" prstMaterial="matte">
            <a:contourClr>
              <a:srgbClr val="C0C0C0"/>
            </a:contourClr>
          </a:sp3d>
        </p:spPr>
      </p:pic>
      <p:pic>
        <p:nvPicPr>
          <p:cNvPr id="33" name="Picture 36" descr="Macintosh HD:Users:Roger:Downloads:vibram.jpg"/>
          <p:cNvPicPr/>
          <p:nvPr/>
        </p:nvPicPr>
        <p:blipFill>
          <a:blip r:embed="rId12" cstate="print">
            <a:alphaModFix/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Blur radius="5"/>
                    </a14:imgEffect>
                    <a14:imgEffect>
                      <a14:brightnessContrast bright="-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760711" y="4542635"/>
            <a:ext cx="484222" cy="31235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noFill/>
          </a:ln>
          <a:effectLst/>
          <a:scene3d>
            <a:camera prst="isometricOffAxis1Left"/>
            <a:lightRig rig="soft" dir="t"/>
          </a:scene3d>
          <a:sp3d contourW="12700" prstMaterial="matte">
            <a:contourClr>
              <a:srgbClr val="C0C0C0"/>
            </a:contourClr>
          </a:sp3d>
        </p:spPr>
      </p:pic>
      <p:pic>
        <p:nvPicPr>
          <p:cNvPr id="34" name="Picture 36" descr="Macintosh HD:Users:Roger:Downloads:vibram.jpg"/>
          <p:cNvPicPr/>
          <p:nvPr/>
        </p:nvPicPr>
        <p:blipFill>
          <a:blip r:embed="rId12" cstate="print">
            <a:alphaModFix/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Blur radius="5"/>
                    </a14:imgEffect>
                    <a14:imgEffect>
                      <a14:brightnessContrast bright="-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054996" y="4556802"/>
            <a:ext cx="484222" cy="31235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noFill/>
          </a:ln>
          <a:effectLst/>
          <a:scene3d>
            <a:camera prst="isometricOffAxis1Left"/>
            <a:lightRig rig="soft" dir="t"/>
          </a:scene3d>
          <a:sp3d contourW="12700" prstMaterial="matte"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778540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78012"/>
            <a:ext cx="9144000" cy="12957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Snip Same Side Corner Rectangle 35"/>
          <p:cNvSpPr/>
          <p:nvPr/>
        </p:nvSpPr>
        <p:spPr>
          <a:xfrm>
            <a:off x="6769760" y="294846"/>
            <a:ext cx="849919" cy="612372"/>
          </a:xfrm>
          <a:prstGeom prst="snip2SameRect">
            <a:avLst/>
          </a:prstGeom>
          <a:solidFill>
            <a:schemeClr val="bg1">
              <a:alpha val="39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715"/>
              </a:solidFill>
            </a:endParaRPr>
          </a:p>
        </p:txBody>
      </p:sp>
      <p:sp>
        <p:nvSpPr>
          <p:cNvPr id="35" name="Snip Same Side Corner Rectangle 34"/>
          <p:cNvSpPr/>
          <p:nvPr/>
        </p:nvSpPr>
        <p:spPr>
          <a:xfrm>
            <a:off x="5579098" y="294846"/>
            <a:ext cx="1009232" cy="612372"/>
          </a:xfrm>
          <a:prstGeom prst="snip2SameRect">
            <a:avLst/>
          </a:prstGeom>
          <a:solidFill>
            <a:schemeClr val="bg1">
              <a:alpha val="39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715"/>
              </a:solidFill>
            </a:endParaRPr>
          </a:p>
        </p:txBody>
      </p:sp>
      <p:sp>
        <p:nvSpPr>
          <p:cNvPr id="13" name="Snip Same Side Corner Rectangle 12"/>
          <p:cNvSpPr/>
          <p:nvPr/>
        </p:nvSpPr>
        <p:spPr>
          <a:xfrm>
            <a:off x="4728626" y="294845"/>
            <a:ext cx="678394" cy="706523"/>
          </a:xfrm>
          <a:prstGeom prst="snip2SameRect">
            <a:avLst/>
          </a:prstGeom>
          <a:solidFill>
            <a:srgbClr val="FFC71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715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0" y="1217777"/>
            <a:ext cx="9144000" cy="585906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237346" y="1001369"/>
            <a:ext cx="8906653" cy="100759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715"/>
              </a:solidFill>
            </a:endParaRPr>
          </a:p>
        </p:txBody>
      </p:sp>
      <p:pic>
        <p:nvPicPr>
          <p:cNvPr id="12" name="Picture 11" descr="Screen Shot 2012-03-08 at 3.59.3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347" y="1636963"/>
            <a:ext cx="2906722" cy="4665619"/>
          </a:xfrm>
          <a:prstGeom prst="rect">
            <a:avLst/>
          </a:prstGeom>
        </p:spPr>
      </p:pic>
      <p:pic>
        <p:nvPicPr>
          <p:cNvPr id="6" name="Picture 5" descr="parkour.jpg"/>
          <p:cNvPicPr>
            <a:picLocks noChangeAspect="1"/>
          </p:cNvPicPr>
          <p:nvPr/>
        </p:nvPicPr>
        <p:blipFill>
          <a:blip r:embed="rId3">
            <a:alphaModFix amt="18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4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25" y="2763267"/>
            <a:ext cx="3056910" cy="3542776"/>
          </a:xfrm>
          <a:prstGeom prst="rect">
            <a:avLst/>
          </a:prstGeom>
        </p:spPr>
      </p:pic>
      <p:sp>
        <p:nvSpPr>
          <p:cNvPr id="17" name="Title 1"/>
          <p:cNvSpPr txBox="1">
            <a:spLocks/>
          </p:cNvSpPr>
          <p:nvPr/>
        </p:nvSpPr>
        <p:spPr>
          <a:xfrm>
            <a:off x="-778994" y="460464"/>
            <a:ext cx="2882132" cy="6608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dirty="0" smtClean="0">
                <a:solidFill>
                  <a:srgbClr val="FFC715"/>
                </a:solidFill>
                <a:latin typeface="Century Gothic"/>
                <a:cs typeface="Century Gothic"/>
              </a:rPr>
              <a:t>Sponsored  by </a:t>
            </a:r>
            <a:endParaRPr lang="en-US" sz="1200" dirty="0">
              <a:solidFill>
                <a:srgbClr val="FFC715"/>
              </a:solidFill>
              <a:latin typeface="Century Gothic"/>
              <a:cs typeface="Century Gothic"/>
            </a:endParaRPr>
          </a:p>
        </p:txBody>
      </p:sp>
      <p:pic>
        <p:nvPicPr>
          <p:cNvPr id="21" name="Picture 20" descr="6175921875_97b3aedf0b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880" y="2882395"/>
            <a:ext cx="616486" cy="594380"/>
          </a:xfrm>
          <a:prstGeom prst="rect">
            <a:avLst/>
          </a:prstGeom>
        </p:spPr>
      </p:pic>
      <p:pic>
        <p:nvPicPr>
          <p:cNvPr id="22" name="Picture 21" descr="17701783-jpeg_preview_medium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60" y="3676436"/>
            <a:ext cx="653476" cy="614052"/>
          </a:xfrm>
          <a:prstGeom prst="rect">
            <a:avLst/>
          </a:prstGeom>
        </p:spPr>
      </p:pic>
      <p:pic>
        <p:nvPicPr>
          <p:cNvPr id="23" name="Picture 22" descr="Vibram_FF_bluesprint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60" y="4495971"/>
            <a:ext cx="653475" cy="583572"/>
          </a:xfrm>
          <a:prstGeom prst="rect">
            <a:avLst/>
          </a:prstGeom>
        </p:spPr>
      </p:pic>
      <p:sp>
        <p:nvSpPr>
          <p:cNvPr id="26" name="Title 1"/>
          <p:cNvSpPr txBox="1">
            <a:spLocks/>
          </p:cNvSpPr>
          <p:nvPr/>
        </p:nvSpPr>
        <p:spPr>
          <a:xfrm>
            <a:off x="8078359" y="4713947"/>
            <a:ext cx="853013" cy="3039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000" dirty="0" smtClean="0">
                <a:solidFill>
                  <a:schemeClr val="bg1"/>
                </a:solidFill>
                <a:latin typeface="Century Gothic"/>
                <a:cs typeface="Century Gothic"/>
              </a:rPr>
              <a:t>See all</a:t>
            </a:r>
            <a:endParaRPr lang="en-US" sz="1000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28" name="Snip Diagonal Corner Rectangle 27"/>
          <p:cNvSpPr/>
          <p:nvPr/>
        </p:nvSpPr>
        <p:spPr>
          <a:xfrm>
            <a:off x="3550953" y="1689071"/>
            <a:ext cx="246589" cy="5313795"/>
          </a:xfrm>
          <a:prstGeom prst="snip2DiagRect">
            <a:avLst/>
          </a:prstGeom>
          <a:solidFill>
            <a:srgbClr val="FFC71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5486400" y="685800"/>
            <a:ext cx="1192646" cy="303951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000" dirty="0" smtClean="0">
                <a:solidFill>
                  <a:srgbClr val="FFC715"/>
                </a:solidFill>
                <a:latin typeface="Century Gothic"/>
                <a:cs typeface="Century Gothic"/>
              </a:rPr>
              <a:t>TOURNAMENTS</a:t>
            </a:r>
            <a:endParaRPr lang="en-US" sz="1000" dirty="0">
              <a:solidFill>
                <a:srgbClr val="FFC715"/>
              </a:solidFill>
              <a:latin typeface="Century Gothic"/>
              <a:cs typeface="Century Gothic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253746" y="6056502"/>
            <a:ext cx="4517336" cy="1020338"/>
          </a:xfrm>
          <a:prstGeom prst="rect">
            <a:avLst/>
          </a:prstGeom>
          <a:solidFill>
            <a:schemeClr val="bg1">
              <a:alpha val="42000"/>
            </a:schemeClr>
          </a:solidFill>
          <a:ln w="15875" cmpd="dbl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4253746" y="5964658"/>
            <a:ext cx="4517336" cy="55609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800" dirty="0" smtClean="0">
                <a:solidFill>
                  <a:srgbClr val="FFC715"/>
                </a:solidFill>
                <a:latin typeface="Century Gothic"/>
                <a:cs typeface="Century Gothic"/>
              </a:rPr>
              <a:t>Pierrow1988:</a:t>
            </a:r>
            <a:r>
              <a:rPr lang="en-US" sz="800" dirty="0" smtClean="0">
                <a:solidFill>
                  <a:schemeClr val="bg1"/>
                </a:solidFill>
                <a:latin typeface="Century Gothic"/>
                <a:cs typeface="Century Gothic"/>
              </a:rPr>
              <a:t> I tried Vibram for the first time today practicing parkour, they are really the next best thing to going barefoot  </a:t>
            </a:r>
            <a:endParaRPr lang="en-US" sz="800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>
            <a:off x="4253746" y="6277306"/>
            <a:ext cx="4517336" cy="40772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800" dirty="0" smtClean="0">
                <a:solidFill>
                  <a:srgbClr val="FFC715"/>
                </a:solidFill>
                <a:latin typeface="Century Gothic"/>
                <a:cs typeface="Century Gothic"/>
              </a:rPr>
              <a:t>Arnou09: </a:t>
            </a:r>
            <a:r>
              <a:rPr lang="en-US" sz="800" dirty="0" smtClean="0">
                <a:solidFill>
                  <a:schemeClr val="bg1"/>
                </a:solidFill>
                <a:latin typeface="Century Gothic"/>
                <a:cs typeface="Century Gothic"/>
              </a:rPr>
              <a:t>Next tournament in 2 weeks, hope you are all getting ready.</a:t>
            </a:r>
            <a:endParaRPr lang="en-US" sz="800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4253746" y="6495472"/>
            <a:ext cx="4517336" cy="40772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800" dirty="0" smtClean="0">
                <a:solidFill>
                  <a:srgbClr val="FFC715"/>
                </a:solidFill>
                <a:latin typeface="Century Gothic"/>
                <a:cs typeface="Century Gothic"/>
              </a:rPr>
              <a:t>Guigui200: </a:t>
            </a:r>
            <a:r>
              <a:rPr lang="en-US" sz="800" dirty="0" smtClean="0">
                <a:solidFill>
                  <a:schemeClr val="bg1"/>
                </a:solidFill>
                <a:latin typeface="Century Gothic"/>
                <a:cs typeface="Century Gothic"/>
              </a:rPr>
              <a:t>New stickers on the grand boulevard street.</a:t>
            </a:r>
            <a:endParaRPr lang="en-US" sz="800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32" name="Title 1"/>
          <p:cNvSpPr txBox="1">
            <a:spLocks/>
          </p:cNvSpPr>
          <p:nvPr/>
        </p:nvSpPr>
        <p:spPr>
          <a:xfrm>
            <a:off x="4253746" y="6730709"/>
            <a:ext cx="4517336" cy="40772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800" dirty="0" smtClean="0">
                <a:solidFill>
                  <a:srgbClr val="FFC715"/>
                </a:solidFill>
                <a:latin typeface="Century Gothic"/>
                <a:cs typeface="Century Gothic"/>
              </a:rPr>
              <a:t>Rajeu87: </a:t>
            </a:r>
            <a:r>
              <a:rPr lang="en-US" sz="800" dirty="0" smtClean="0">
                <a:solidFill>
                  <a:schemeClr val="bg1"/>
                </a:solidFill>
                <a:latin typeface="Century Gothic"/>
                <a:cs typeface="Century Gothic"/>
              </a:rPr>
              <a:t>Does anyone know how to I download the stickers? Can’t seem to login</a:t>
            </a:r>
            <a:endParaRPr lang="en-US" sz="800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253746" y="5079543"/>
            <a:ext cx="4517336" cy="801498"/>
          </a:xfrm>
          <a:prstGeom prst="rect">
            <a:avLst/>
          </a:prstGeom>
          <a:solidFill>
            <a:schemeClr val="bg1">
              <a:alpha val="42000"/>
            </a:schemeClr>
          </a:solidFill>
          <a:ln w="15875" cmpd="dbl"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ctrTitle"/>
          </p:nvPr>
        </p:nvSpPr>
        <p:spPr>
          <a:xfrm>
            <a:off x="3994816" y="1348134"/>
            <a:ext cx="2882132" cy="660827"/>
          </a:xfrm>
        </p:spPr>
        <p:txBody>
          <a:bodyPr>
            <a:normAutofit/>
          </a:bodyPr>
          <a:lstStyle/>
          <a:p>
            <a:r>
              <a:rPr lang="en-US" sz="1600" dirty="0" smtClean="0">
                <a:solidFill>
                  <a:srgbClr val="FFC715"/>
                </a:solidFill>
                <a:latin typeface="Century Gothic"/>
                <a:cs typeface="Century Gothic"/>
              </a:rPr>
              <a:t>Latest Viral Video</a:t>
            </a:r>
            <a:endParaRPr lang="en-US" sz="1600" dirty="0">
              <a:solidFill>
                <a:srgbClr val="FFC715"/>
              </a:solidFill>
              <a:latin typeface="Century Gothic"/>
              <a:cs typeface="Century Gothic"/>
            </a:endParaRPr>
          </a:p>
        </p:txBody>
      </p:sp>
      <p:pic>
        <p:nvPicPr>
          <p:cNvPr id="25" name="Picture 24" descr="Screen Shot 2012-03-08 at 4.19.56 PM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3746" y="1932859"/>
            <a:ext cx="4517336" cy="2752157"/>
          </a:xfrm>
          <a:prstGeom prst="rect">
            <a:avLst/>
          </a:prstGeom>
        </p:spPr>
      </p:pic>
      <p:sp>
        <p:nvSpPr>
          <p:cNvPr id="33" name="Title 1"/>
          <p:cNvSpPr txBox="1">
            <a:spLocks/>
          </p:cNvSpPr>
          <p:nvPr/>
        </p:nvSpPr>
        <p:spPr>
          <a:xfrm>
            <a:off x="4622047" y="663120"/>
            <a:ext cx="864353" cy="326631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STICKERS </a:t>
            </a:r>
            <a:endParaRPr lang="en-US" sz="1000" dirty="0">
              <a:solidFill>
                <a:schemeClr val="tx1">
                  <a:lumMod val="75000"/>
                  <a:lumOff val="25000"/>
                </a:schemeClr>
              </a:solidFill>
              <a:latin typeface="Century Gothic"/>
              <a:cs typeface="Century Gothic"/>
            </a:endParaRPr>
          </a:p>
        </p:txBody>
      </p:sp>
      <p:sp>
        <p:nvSpPr>
          <p:cNvPr id="34" name="Title 1"/>
          <p:cNvSpPr txBox="1">
            <a:spLocks/>
          </p:cNvSpPr>
          <p:nvPr/>
        </p:nvSpPr>
        <p:spPr>
          <a:xfrm>
            <a:off x="6667706" y="697140"/>
            <a:ext cx="963313" cy="303951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00" dirty="0" smtClean="0">
                <a:solidFill>
                  <a:srgbClr val="FFC715"/>
                </a:solidFill>
                <a:latin typeface="Century Gothic"/>
                <a:cs typeface="Century Gothic"/>
              </a:rPr>
              <a:t>CONTACT US</a:t>
            </a:r>
            <a:endParaRPr lang="en-US" sz="900" dirty="0">
              <a:solidFill>
                <a:srgbClr val="FFC715"/>
              </a:solidFill>
              <a:latin typeface="Century Gothic"/>
              <a:cs typeface="Century Gothic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37347" y="6520748"/>
            <a:ext cx="8906652" cy="556092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nip Single Corner Rectangle 3"/>
          <p:cNvSpPr/>
          <p:nvPr/>
        </p:nvSpPr>
        <p:spPr>
          <a:xfrm>
            <a:off x="237347" y="1001369"/>
            <a:ext cx="8906653" cy="5519379"/>
          </a:xfrm>
          <a:prstGeom prst="snip1Rect">
            <a:avLst/>
          </a:prstGeom>
          <a:solidFill>
            <a:srgbClr val="FFC715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Subtitle 2"/>
          <p:cNvSpPr txBox="1">
            <a:spLocks/>
          </p:cNvSpPr>
          <p:nvPr/>
        </p:nvSpPr>
        <p:spPr>
          <a:xfrm>
            <a:off x="3880774" y="4442208"/>
            <a:ext cx="4771482" cy="20785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pic>
        <p:nvPicPr>
          <p:cNvPr id="5" name="Picture 4" descr="Screen Shot 2012-03-20 at 5.40.18 PM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503" y="1091422"/>
            <a:ext cx="7533772" cy="5361286"/>
          </a:xfrm>
          <a:prstGeom prst="rect">
            <a:avLst/>
          </a:prstGeom>
        </p:spPr>
      </p:pic>
      <p:pic>
        <p:nvPicPr>
          <p:cNvPr id="15" name="Picture 14" descr="ff_logo.jpg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457" b="89740" l="2428" r="9574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975" y="68040"/>
            <a:ext cx="4585430" cy="1485691"/>
          </a:xfrm>
          <a:prstGeom prst="rect">
            <a:avLst/>
          </a:prstGeom>
        </p:spPr>
      </p:pic>
      <p:pic>
        <p:nvPicPr>
          <p:cNvPr id="44" name="Picture 43" descr="stock-vector-abstract-vector-image-of-a-grungy-rubber-stamp-on-yellow-background-top-secret-21853639.jpg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277" b="90851" l="0" r="9844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617"/>
          <a:stretch/>
        </p:blipFill>
        <p:spPr>
          <a:xfrm>
            <a:off x="3229846" y="2507280"/>
            <a:ext cx="3088279" cy="3083451"/>
          </a:xfrm>
          <a:prstGeom prst="rect">
            <a:avLst/>
          </a:prstGeom>
        </p:spPr>
      </p:pic>
      <p:sp>
        <p:nvSpPr>
          <p:cNvPr id="45" name="Oval 44"/>
          <p:cNvSpPr/>
          <p:nvPr/>
        </p:nvSpPr>
        <p:spPr>
          <a:xfrm>
            <a:off x="3881416" y="3175265"/>
            <a:ext cx="1870649" cy="1870258"/>
          </a:xfrm>
          <a:prstGeom prst="ellipse">
            <a:avLst/>
          </a:prstGeom>
          <a:solidFill>
            <a:srgbClr val="FFC71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2664816" y="1553730"/>
            <a:ext cx="5669819" cy="283385"/>
          </a:xfrm>
          <a:prstGeom prst="rect">
            <a:avLst/>
          </a:prstGeom>
          <a:solidFill>
            <a:srgbClr val="FFC71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ounded Rectangle 46"/>
          <p:cNvSpPr/>
          <p:nvPr/>
        </p:nvSpPr>
        <p:spPr>
          <a:xfrm>
            <a:off x="2676154" y="1636963"/>
            <a:ext cx="249472" cy="4858509"/>
          </a:xfrm>
          <a:prstGeom prst="roundRect">
            <a:avLst/>
          </a:prstGeom>
          <a:solidFill>
            <a:srgbClr val="FFC71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8" name="Picture 47" descr="My_Mosaic_Color_Palette_by_jaysquall.jpg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879" y="2664208"/>
            <a:ext cx="2110519" cy="321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564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78012"/>
            <a:ext cx="9144000" cy="12957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Snip Same Side Corner Rectangle 35"/>
          <p:cNvSpPr/>
          <p:nvPr/>
        </p:nvSpPr>
        <p:spPr>
          <a:xfrm>
            <a:off x="6769760" y="294846"/>
            <a:ext cx="849919" cy="612372"/>
          </a:xfrm>
          <a:prstGeom prst="snip2SameRect">
            <a:avLst/>
          </a:prstGeom>
          <a:solidFill>
            <a:schemeClr val="bg1">
              <a:alpha val="39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715"/>
              </a:solidFill>
            </a:endParaRPr>
          </a:p>
        </p:txBody>
      </p:sp>
      <p:sp>
        <p:nvSpPr>
          <p:cNvPr id="35" name="Snip Same Side Corner Rectangle 34"/>
          <p:cNvSpPr/>
          <p:nvPr/>
        </p:nvSpPr>
        <p:spPr>
          <a:xfrm>
            <a:off x="5579098" y="294845"/>
            <a:ext cx="1009232" cy="706523"/>
          </a:xfrm>
          <a:prstGeom prst="snip2SameRect">
            <a:avLst/>
          </a:prstGeom>
          <a:solidFill>
            <a:srgbClr val="FFC71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715"/>
              </a:solidFill>
            </a:endParaRPr>
          </a:p>
        </p:txBody>
      </p:sp>
      <p:sp>
        <p:nvSpPr>
          <p:cNvPr id="13" name="Snip Same Side Corner Rectangle 12"/>
          <p:cNvSpPr/>
          <p:nvPr/>
        </p:nvSpPr>
        <p:spPr>
          <a:xfrm>
            <a:off x="4728626" y="294845"/>
            <a:ext cx="678394" cy="612373"/>
          </a:xfrm>
          <a:prstGeom prst="snip2Same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715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-11340" y="1217777"/>
            <a:ext cx="9144000" cy="585906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237346" y="1001369"/>
            <a:ext cx="8906653" cy="100759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715"/>
              </a:solidFill>
            </a:endParaRPr>
          </a:p>
        </p:txBody>
      </p:sp>
      <p:pic>
        <p:nvPicPr>
          <p:cNvPr id="12" name="Picture 11" descr="Screen Shot 2012-03-08 at 3.59.3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347" y="1636963"/>
            <a:ext cx="2906722" cy="4665619"/>
          </a:xfrm>
          <a:prstGeom prst="rect">
            <a:avLst/>
          </a:prstGeom>
        </p:spPr>
      </p:pic>
      <p:pic>
        <p:nvPicPr>
          <p:cNvPr id="6" name="Picture 5" descr="parkour.jpg"/>
          <p:cNvPicPr>
            <a:picLocks noChangeAspect="1"/>
          </p:cNvPicPr>
          <p:nvPr/>
        </p:nvPicPr>
        <p:blipFill>
          <a:blip r:embed="rId3">
            <a:alphaModFix amt="18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4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25" y="2763267"/>
            <a:ext cx="3056910" cy="3542776"/>
          </a:xfrm>
          <a:prstGeom prst="rect">
            <a:avLst/>
          </a:prstGeom>
        </p:spPr>
      </p:pic>
      <p:sp>
        <p:nvSpPr>
          <p:cNvPr id="17" name="Title 1"/>
          <p:cNvSpPr txBox="1">
            <a:spLocks/>
          </p:cNvSpPr>
          <p:nvPr/>
        </p:nvSpPr>
        <p:spPr>
          <a:xfrm>
            <a:off x="-778994" y="460464"/>
            <a:ext cx="2882132" cy="6608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dirty="0" smtClean="0">
                <a:solidFill>
                  <a:srgbClr val="FFC715"/>
                </a:solidFill>
                <a:latin typeface="Century Gothic"/>
                <a:cs typeface="Century Gothic"/>
              </a:rPr>
              <a:t>Sponsored  by </a:t>
            </a:r>
            <a:endParaRPr lang="en-US" sz="1200" dirty="0">
              <a:solidFill>
                <a:srgbClr val="FFC715"/>
              </a:solidFill>
              <a:latin typeface="Century Gothic"/>
              <a:cs typeface="Century Gothic"/>
            </a:endParaRPr>
          </a:p>
        </p:txBody>
      </p:sp>
      <p:pic>
        <p:nvPicPr>
          <p:cNvPr id="21" name="Picture 20" descr="6175921875_97b3aedf0b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880" y="2882395"/>
            <a:ext cx="616486" cy="594380"/>
          </a:xfrm>
          <a:prstGeom prst="rect">
            <a:avLst/>
          </a:prstGeom>
        </p:spPr>
      </p:pic>
      <p:pic>
        <p:nvPicPr>
          <p:cNvPr id="22" name="Picture 21" descr="17701783-jpeg_preview_medium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60" y="3676436"/>
            <a:ext cx="653476" cy="614052"/>
          </a:xfrm>
          <a:prstGeom prst="rect">
            <a:avLst/>
          </a:prstGeom>
        </p:spPr>
      </p:pic>
      <p:pic>
        <p:nvPicPr>
          <p:cNvPr id="23" name="Picture 22" descr="Vibram_FF_bluesprint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60" y="4495971"/>
            <a:ext cx="653475" cy="583572"/>
          </a:xfrm>
          <a:prstGeom prst="rect">
            <a:avLst/>
          </a:prstGeom>
        </p:spPr>
      </p:pic>
      <p:sp>
        <p:nvSpPr>
          <p:cNvPr id="26" name="Title 1"/>
          <p:cNvSpPr txBox="1">
            <a:spLocks/>
          </p:cNvSpPr>
          <p:nvPr/>
        </p:nvSpPr>
        <p:spPr>
          <a:xfrm>
            <a:off x="8078359" y="4713947"/>
            <a:ext cx="853013" cy="3039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000" dirty="0" smtClean="0">
                <a:solidFill>
                  <a:schemeClr val="bg1"/>
                </a:solidFill>
                <a:latin typeface="Century Gothic"/>
                <a:cs typeface="Century Gothic"/>
              </a:rPr>
              <a:t>See all</a:t>
            </a:r>
            <a:endParaRPr lang="en-US" sz="1000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28" name="Snip Diagonal Corner Rectangle 27"/>
          <p:cNvSpPr/>
          <p:nvPr/>
        </p:nvSpPr>
        <p:spPr>
          <a:xfrm>
            <a:off x="3550953" y="1689071"/>
            <a:ext cx="246589" cy="5313795"/>
          </a:xfrm>
          <a:prstGeom prst="snip2DiagRect">
            <a:avLst/>
          </a:prstGeom>
          <a:solidFill>
            <a:srgbClr val="FFC71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5486400" y="685800"/>
            <a:ext cx="1192646" cy="303951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cs typeface="Century Gothic"/>
              </a:rPr>
              <a:t>TOURNAMENTS</a:t>
            </a:r>
            <a:endParaRPr lang="en-US" sz="1000" dirty="0">
              <a:solidFill>
                <a:schemeClr val="tx1">
                  <a:lumMod val="65000"/>
                  <a:lumOff val="35000"/>
                </a:schemeClr>
              </a:solidFill>
              <a:latin typeface="Century Gothic"/>
              <a:cs typeface="Century Gothic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253746" y="6056502"/>
            <a:ext cx="4517336" cy="1020338"/>
          </a:xfrm>
          <a:prstGeom prst="rect">
            <a:avLst/>
          </a:prstGeom>
          <a:solidFill>
            <a:schemeClr val="bg1">
              <a:alpha val="42000"/>
            </a:schemeClr>
          </a:solidFill>
          <a:ln w="15875" cmpd="dbl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4253746" y="5964658"/>
            <a:ext cx="4517336" cy="55609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800" dirty="0" smtClean="0">
                <a:solidFill>
                  <a:srgbClr val="FFC715"/>
                </a:solidFill>
                <a:latin typeface="Century Gothic"/>
                <a:cs typeface="Century Gothic"/>
              </a:rPr>
              <a:t>Pierrow1988:</a:t>
            </a:r>
            <a:r>
              <a:rPr lang="en-US" sz="800" dirty="0" smtClean="0">
                <a:solidFill>
                  <a:schemeClr val="bg1"/>
                </a:solidFill>
                <a:latin typeface="Century Gothic"/>
                <a:cs typeface="Century Gothic"/>
              </a:rPr>
              <a:t> I tried Vibram for the first time today practicing parkour, they are really the next best thing to going barefoot  </a:t>
            </a:r>
            <a:endParaRPr lang="en-US" sz="800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>
            <a:off x="4253746" y="6277306"/>
            <a:ext cx="4517336" cy="40772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800" dirty="0" smtClean="0">
                <a:solidFill>
                  <a:srgbClr val="FFC715"/>
                </a:solidFill>
                <a:latin typeface="Century Gothic"/>
                <a:cs typeface="Century Gothic"/>
              </a:rPr>
              <a:t>Arnou09: </a:t>
            </a:r>
            <a:r>
              <a:rPr lang="en-US" sz="800" dirty="0" smtClean="0">
                <a:solidFill>
                  <a:schemeClr val="bg1"/>
                </a:solidFill>
                <a:latin typeface="Century Gothic"/>
                <a:cs typeface="Century Gothic"/>
              </a:rPr>
              <a:t>Next tournament in 2 weeks, hope you are all getting ready.</a:t>
            </a:r>
            <a:endParaRPr lang="en-US" sz="800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4253746" y="6495472"/>
            <a:ext cx="4517336" cy="40772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800" dirty="0" smtClean="0">
                <a:solidFill>
                  <a:srgbClr val="FFC715"/>
                </a:solidFill>
                <a:latin typeface="Century Gothic"/>
                <a:cs typeface="Century Gothic"/>
              </a:rPr>
              <a:t>Guigui200: </a:t>
            </a:r>
            <a:r>
              <a:rPr lang="en-US" sz="800" dirty="0" smtClean="0">
                <a:solidFill>
                  <a:schemeClr val="bg1"/>
                </a:solidFill>
                <a:latin typeface="Century Gothic"/>
                <a:cs typeface="Century Gothic"/>
              </a:rPr>
              <a:t>New stickers on the grand boulevard street.</a:t>
            </a:r>
            <a:endParaRPr lang="en-US" sz="800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32" name="Title 1"/>
          <p:cNvSpPr txBox="1">
            <a:spLocks/>
          </p:cNvSpPr>
          <p:nvPr/>
        </p:nvSpPr>
        <p:spPr>
          <a:xfrm>
            <a:off x="4253746" y="6730709"/>
            <a:ext cx="4517336" cy="40772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800" dirty="0" smtClean="0">
                <a:solidFill>
                  <a:srgbClr val="FFC715"/>
                </a:solidFill>
                <a:latin typeface="Century Gothic"/>
                <a:cs typeface="Century Gothic"/>
              </a:rPr>
              <a:t>Rajeu87: </a:t>
            </a:r>
            <a:r>
              <a:rPr lang="en-US" sz="800" dirty="0" smtClean="0">
                <a:solidFill>
                  <a:schemeClr val="bg1"/>
                </a:solidFill>
                <a:latin typeface="Century Gothic"/>
                <a:cs typeface="Century Gothic"/>
              </a:rPr>
              <a:t>Does anyone know how to I download the stickers? Can’t seem to login</a:t>
            </a:r>
            <a:endParaRPr lang="en-US" sz="800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253746" y="5079543"/>
            <a:ext cx="4517336" cy="801498"/>
          </a:xfrm>
          <a:prstGeom prst="rect">
            <a:avLst/>
          </a:prstGeom>
          <a:solidFill>
            <a:schemeClr val="bg1">
              <a:alpha val="42000"/>
            </a:schemeClr>
          </a:solidFill>
          <a:ln w="15875" cmpd="dbl"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ctrTitle"/>
          </p:nvPr>
        </p:nvSpPr>
        <p:spPr>
          <a:xfrm>
            <a:off x="3994816" y="1348134"/>
            <a:ext cx="2882132" cy="660827"/>
          </a:xfrm>
        </p:spPr>
        <p:txBody>
          <a:bodyPr>
            <a:normAutofit/>
          </a:bodyPr>
          <a:lstStyle/>
          <a:p>
            <a:r>
              <a:rPr lang="en-US" sz="1600" dirty="0" smtClean="0">
                <a:solidFill>
                  <a:srgbClr val="FFC715"/>
                </a:solidFill>
                <a:latin typeface="Century Gothic"/>
                <a:cs typeface="Century Gothic"/>
              </a:rPr>
              <a:t>Latest Viral Video</a:t>
            </a:r>
            <a:endParaRPr lang="en-US" sz="1600" dirty="0">
              <a:solidFill>
                <a:srgbClr val="FFC715"/>
              </a:solidFill>
              <a:latin typeface="Century Gothic"/>
              <a:cs typeface="Century Gothic"/>
            </a:endParaRPr>
          </a:p>
        </p:txBody>
      </p:sp>
      <p:pic>
        <p:nvPicPr>
          <p:cNvPr id="25" name="Picture 24" descr="Screen Shot 2012-03-08 at 4.19.56 PM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3746" y="1932859"/>
            <a:ext cx="4517336" cy="2752157"/>
          </a:xfrm>
          <a:prstGeom prst="rect">
            <a:avLst/>
          </a:prstGeom>
        </p:spPr>
      </p:pic>
      <p:sp>
        <p:nvSpPr>
          <p:cNvPr id="33" name="Title 1"/>
          <p:cNvSpPr txBox="1">
            <a:spLocks/>
          </p:cNvSpPr>
          <p:nvPr/>
        </p:nvSpPr>
        <p:spPr>
          <a:xfrm>
            <a:off x="4622047" y="663120"/>
            <a:ext cx="864353" cy="326631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000" dirty="0" smtClean="0">
                <a:solidFill>
                  <a:srgbClr val="FFC715"/>
                </a:solidFill>
                <a:latin typeface="Century Gothic"/>
                <a:cs typeface="Century Gothic"/>
              </a:rPr>
              <a:t>STICKERS </a:t>
            </a:r>
            <a:endParaRPr lang="en-US" sz="1000" dirty="0">
              <a:solidFill>
                <a:srgbClr val="FFC715"/>
              </a:solidFill>
              <a:latin typeface="Century Gothic"/>
              <a:cs typeface="Century Gothic"/>
            </a:endParaRPr>
          </a:p>
        </p:txBody>
      </p:sp>
      <p:sp>
        <p:nvSpPr>
          <p:cNvPr id="34" name="Title 1"/>
          <p:cNvSpPr txBox="1">
            <a:spLocks/>
          </p:cNvSpPr>
          <p:nvPr/>
        </p:nvSpPr>
        <p:spPr>
          <a:xfrm>
            <a:off x="6667706" y="697140"/>
            <a:ext cx="963313" cy="303951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00" dirty="0" smtClean="0">
                <a:solidFill>
                  <a:srgbClr val="FFC715"/>
                </a:solidFill>
                <a:latin typeface="Century Gothic"/>
                <a:cs typeface="Century Gothic"/>
              </a:rPr>
              <a:t>CONTACT US</a:t>
            </a:r>
            <a:endParaRPr lang="en-US" sz="900" dirty="0">
              <a:solidFill>
                <a:srgbClr val="FFC715"/>
              </a:solidFill>
              <a:latin typeface="Century Gothic"/>
              <a:cs typeface="Century Gothic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37347" y="6520748"/>
            <a:ext cx="8906652" cy="556092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nip Single Corner Rectangle 3"/>
          <p:cNvSpPr/>
          <p:nvPr/>
        </p:nvSpPr>
        <p:spPr>
          <a:xfrm>
            <a:off x="229939" y="1022190"/>
            <a:ext cx="8906653" cy="5519379"/>
          </a:xfrm>
          <a:prstGeom prst="snip1Rect">
            <a:avLst/>
          </a:prstGeom>
          <a:solidFill>
            <a:srgbClr val="FFC715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9" name="Subtitle 2"/>
          <p:cNvSpPr txBox="1">
            <a:spLocks/>
          </p:cNvSpPr>
          <p:nvPr/>
        </p:nvSpPr>
        <p:spPr>
          <a:xfrm>
            <a:off x="3880774" y="4442208"/>
            <a:ext cx="4771482" cy="20785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pic>
        <p:nvPicPr>
          <p:cNvPr id="15" name="Picture 14" descr="ff_logo.jpg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457" b="89740" l="2428" r="9574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070" y="106706"/>
            <a:ext cx="4585430" cy="1485691"/>
          </a:xfrm>
          <a:prstGeom prst="rect">
            <a:avLst/>
          </a:prstGeom>
        </p:spPr>
      </p:pic>
      <p:sp>
        <p:nvSpPr>
          <p:cNvPr id="46" name="Rectangle 45"/>
          <p:cNvSpPr/>
          <p:nvPr/>
        </p:nvSpPr>
        <p:spPr>
          <a:xfrm>
            <a:off x="2664816" y="1553730"/>
            <a:ext cx="5669819" cy="283385"/>
          </a:xfrm>
          <a:prstGeom prst="rect">
            <a:avLst/>
          </a:prstGeom>
          <a:solidFill>
            <a:srgbClr val="FFC71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ounded Rectangle 46"/>
          <p:cNvSpPr/>
          <p:nvPr/>
        </p:nvSpPr>
        <p:spPr>
          <a:xfrm>
            <a:off x="2676154" y="1636963"/>
            <a:ext cx="249472" cy="4858509"/>
          </a:xfrm>
          <a:prstGeom prst="roundRect">
            <a:avLst/>
          </a:prstGeom>
          <a:solidFill>
            <a:srgbClr val="FFC71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itle 1"/>
          <p:cNvSpPr txBox="1">
            <a:spLocks/>
          </p:cNvSpPr>
          <p:nvPr/>
        </p:nvSpPr>
        <p:spPr>
          <a:xfrm>
            <a:off x="545747" y="1528603"/>
            <a:ext cx="2545288" cy="32382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Bank Gothic"/>
                <a:cs typeface="Bank Gothic"/>
              </a:rPr>
              <a:t>last tournament pictures</a:t>
            </a:r>
            <a:endParaRPr lang="en-US" sz="1200" b="1" dirty="0">
              <a:solidFill>
                <a:schemeClr val="tx1">
                  <a:lumMod val="65000"/>
                  <a:lumOff val="35000"/>
                </a:schemeClr>
              </a:solidFill>
              <a:latin typeface="Bank Gothic"/>
              <a:cs typeface="Bank Gothic"/>
            </a:endParaRPr>
          </a:p>
        </p:txBody>
      </p:sp>
      <p:sp>
        <p:nvSpPr>
          <p:cNvPr id="11" name="Snip Diagonal Corner Rectangle 10"/>
          <p:cNvSpPr/>
          <p:nvPr/>
        </p:nvSpPr>
        <p:spPr>
          <a:xfrm>
            <a:off x="918511" y="1916495"/>
            <a:ext cx="1825679" cy="4386925"/>
          </a:xfrm>
          <a:prstGeom prst="snip2DiagRect">
            <a:avLst/>
          </a:prstGeom>
          <a:gradFill flip="none" rotWithShape="1">
            <a:gsLst>
              <a:gs pos="0">
                <a:schemeClr val="tx1">
                  <a:lumMod val="65000"/>
                  <a:lumOff val="35000"/>
                </a:schemeClr>
              </a:gs>
              <a:gs pos="100000">
                <a:schemeClr val="tx1">
                  <a:lumMod val="50000"/>
                  <a:lumOff val="5000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parkour2.jp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706" y="2274428"/>
            <a:ext cx="1574875" cy="1045717"/>
          </a:xfrm>
          <a:prstGeom prst="rect">
            <a:avLst/>
          </a:prstGeom>
        </p:spPr>
      </p:pic>
      <p:pic>
        <p:nvPicPr>
          <p:cNvPr id="19" name="Picture 18" descr="blog-parkour-joan-2.jpg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046" y="3504125"/>
            <a:ext cx="1574875" cy="1130863"/>
          </a:xfrm>
          <a:prstGeom prst="rect">
            <a:avLst/>
          </a:prstGeom>
        </p:spPr>
      </p:pic>
      <p:pic>
        <p:nvPicPr>
          <p:cNvPr id="30" name="Picture 29" descr="Screen Shot 2012-03-20 at 6.14.09 PM.png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594"/>
          <a:stretch/>
        </p:blipFill>
        <p:spPr>
          <a:xfrm>
            <a:off x="2597236" y="2268045"/>
            <a:ext cx="112938" cy="40379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Picture 28" descr="parkour1_470x350.jpg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725" y="4790811"/>
            <a:ext cx="1542855" cy="1148935"/>
          </a:xfrm>
          <a:prstGeom prst="rect">
            <a:avLst/>
          </a:prstGeom>
        </p:spPr>
      </p:pic>
      <p:sp>
        <p:nvSpPr>
          <p:cNvPr id="38" name="Rectangle 37"/>
          <p:cNvSpPr/>
          <p:nvPr/>
        </p:nvSpPr>
        <p:spPr>
          <a:xfrm>
            <a:off x="737079" y="1932859"/>
            <a:ext cx="24512" cy="4114498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545747" y="1932859"/>
            <a:ext cx="24512" cy="4114498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/>
          <p:cNvSpPr/>
          <p:nvPr/>
        </p:nvSpPr>
        <p:spPr>
          <a:xfrm>
            <a:off x="333048" y="1916495"/>
            <a:ext cx="24512" cy="4114498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" name="Picture 39" descr="Screen Shot 2012-03-20 at 6.24.51 PM.png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751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8803"/>
          <a:stretch/>
        </p:blipFill>
        <p:spPr>
          <a:xfrm>
            <a:off x="4995180" y="5663639"/>
            <a:ext cx="1464640" cy="703088"/>
          </a:xfrm>
          <a:prstGeom prst="rect">
            <a:avLst/>
          </a:prstGeom>
        </p:spPr>
      </p:pic>
      <p:sp>
        <p:nvSpPr>
          <p:cNvPr id="54" name="Rectangle 53"/>
          <p:cNvSpPr/>
          <p:nvPr/>
        </p:nvSpPr>
        <p:spPr>
          <a:xfrm>
            <a:off x="3784663" y="1001369"/>
            <a:ext cx="4391310" cy="371257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5" name="Picture 7" descr="C:\Users\Pedro\Desktop\Google Maps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5274" y="1093865"/>
            <a:ext cx="4072166" cy="35411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3" descr="https://lh4.googleusercontent.com/5FXGeLqeiOWe1mcxdb5rblQ2h_UPIltIGjkNK3Q2RCtzji0VYlXeBKwOn4yvGtuJOJfo-s-Ag2pIN9MZY7PIXhR4cMzxfpnBd56Zr-tw32wO-AAoYR0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3506" y="2607996"/>
            <a:ext cx="540299" cy="3677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3" descr="https://lh4.googleusercontent.com/5FXGeLqeiOWe1mcxdb5rblQ2h_UPIltIGjkNK3Q2RCtzji0VYlXeBKwOn4yvGtuJOJfo-s-Ag2pIN9MZY7PIXhR4cMzxfpnBd56Zr-tw32wO-AAoYR0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2221" y="3293796"/>
            <a:ext cx="540299" cy="3677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3" descr="https://lh4.googleusercontent.com/5FXGeLqeiOWe1mcxdb5rblQ2h_UPIltIGjkNK3Q2RCtzji0VYlXeBKwOn4yvGtuJOJfo-s-Ag2pIN9MZY7PIXhR4cMzxfpnBd56Zr-tw32wO-AAoYR0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5656" y="2099996"/>
            <a:ext cx="540299" cy="3677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3" descr="https://lh4.googleusercontent.com/5FXGeLqeiOWe1mcxdb5rblQ2h_UPIltIGjkNK3Q2RCtzji0VYlXeBKwOn4yvGtuJOJfo-s-Ag2pIN9MZY7PIXhR4cMzxfpnBd56Zr-tw32wO-AAoYR0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8180" y="1668568"/>
            <a:ext cx="540299" cy="3677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3" descr="https://lh4.googleusercontent.com/5FXGeLqeiOWe1mcxdb5rblQ2h_UPIltIGjkNK3Q2RCtzji0VYlXeBKwOn4yvGtuJOJfo-s-Ag2pIN9MZY7PIXhR4cMzxfpnBd56Zr-tw32wO-AAoYR0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6348" y="3789096"/>
            <a:ext cx="540299" cy="3677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Tableau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1409649"/>
              </p:ext>
            </p:extLst>
          </p:nvPr>
        </p:nvGraphicFramePr>
        <p:xfrm>
          <a:off x="4125685" y="4778921"/>
          <a:ext cx="3694734" cy="1709122"/>
        </p:xfrm>
        <a:graphic>
          <a:graphicData uri="http://schemas.openxmlformats.org/drawingml/2006/table">
            <a:tbl>
              <a:tblPr firstRow="1" bandRow="1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tableStyleId>{073A0DAA-6AF3-43AB-8588-CEC1D06C72B9}</a:tableStyleId>
              </a:tblPr>
              <a:tblGrid>
                <a:gridCol w="3694734"/>
              </a:tblGrid>
              <a:tr h="360442">
                <a:tc>
                  <a:txBody>
                    <a:bodyPr/>
                    <a:lstStyle/>
                    <a:p>
                      <a:pPr algn="ctr"/>
                      <a:r>
                        <a:rPr lang="fr-FR" sz="1800" dirty="0" err="1" smtClean="0">
                          <a:solidFill>
                            <a:srgbClr val="FFC000"/>
                          </a:solidFill>
                        </a:rPr>
                        <a:t>Ranking</a:t>
                      </a:r>
                      <a:endParaRPr lang="en-US" sz="1800" dirty="0">
                        <a:solidFill>
                          <a:srgbClr val="FFC000"/>
                        </a:solidFill>
                      </a:endParaRPr>
                    </a:p>
                  </a:txBody>
                  <a:tcPr marL="83138" marR="83138" marT="41569" marB="41569">
                    <a:cell3D prstMaterial="dkEdge">
                      <a:bevel prst="convex"/>
                      <a:lightRig rig="flood" dir="t"/>
                    </a:cell3D>
                  </a:tcPr>
                </a:tc>
              </a:tr>
              <a:tr h="337170">
                <a:tc>
                  <a:txBody>
                    <a:bodyPr/>
                    <a:lstStyle/>
                    <a:p>
                      <a:r>
                        <a:rPr lang="fr-FR" sz="1600" dirty="0" smtClean="0"/>
                        <a:t>1.</a:t>
                      </a:r>
                      <a:r>
                        <a:rPr lang="fr-FR" sz="1600" baseline="0" dirty="0" smtClean="0"/>
                        <a:t> Damien Walters</a:t>
                      </a:r>
                      <a:endParaRPr lang="en-US" sz="1600" dirty="0"/>
                    </a:p>
                  </a:txBody>
                  <a:tcPr marL="83138" marR="83138" marT="41569" marB="41569">
                    <a:cell3D prstMaterial="dkEdge">
                      <a:bevel prst="convex"/>
                      <a:lightRig rig="flood" dir="t"/>
                    </a:cell3D>
                  </a:tcPr>
                </a:tc>
              </a:tr>
              <a:tr h="337170">
                <a:tc>
                  <a:txBody>
                    <a:bodyPr/>
                    <a:lstStyle/>
                    <a:p>
                      <a:r>
                        <a:rPr lang="fr-FR" sz="1600" dirty="0" smtClean="0"/>
                        <a:t>2.</a:t>
                      </a:r>
                      <a:r>
                        <a:rPr lang="fr-FR" sz="1600" baseline="0" dirty="0" smtClean="0"/>
                        <a:t> </a:t>
                      </a:r>
                      <a:r>
                        <a:rPr lang="fr-FR" sz="1600" baseline="0" dirty="0" err="1" smtClean="0"/>
                        <a:t>Rogerz</a:t>
                      </a:r>
                      <a:endParaRPr lang="en-US" sz="1600" dirty="0"/>
                    </a:p>
                  </a:txBody>
                  <a:tcPr marL="83138" marR="83138" marT="41569" marB="41569">
                    <a:cell3D prstMaterial="dkEdge">
                      <a:bevel prst="convex"/>
                      <a:lightRig rig="flood" dir="t"/>
                    </a:cell3D>
                  </a:tcPr>
                </a:tc>
              </a:tr>
              <a:tr h="337170">
                <a:tc>
                  <a:txBody>
                    <a:bodyPr/>
                    <a:lstStyle/>
                    <a:p>
                      <a:r>
                        <a:rPr lang="fr-FR" sz="1600" dirty="0" smtClean="0"/>
                        <a:t>3.</a:t>
                      </a:r>
                      <a:r>
                        <a:rPr lang="fr-FR" sz="1600" baseline="0" dirty="0" smtClean="0"/>
                        <a:t> </a:t>
                      </a:r>
                      <a:r>
                        <a:rPr lang="fr-FR" sz="1600" baseline="0" dirty="0" err="1" smtClean="0"/>
                        <a:t>Guigz</a:t>
                      </a:r>
                      <a:endParaRPr lang="en-US" sz="1600" dirty="0"/>
                    </a:p>
                  </a:txBody>
                  <a:tcPr marL="83138" marR="83138" marT="41569" marB="41569">
                    <a:cell3D prstMaterial="dkEdge">
                      <a:bevel prst="convex"/>
                      <a:lightRig rig="flood" dir="t"/>
                    </a:cell3D>
                  </a:tcPr>
                </a:tc>
              </a:tr>
              <a:tr h="337170">
                <a:tc>
                  <a:txBody>
                    <a:bodyPr/>
                    <a:lstStyle/>
                    <a:p>
                      <a:r>
                        <a:rPr lang="fr-FR" sz="1600" dirty="0" smtClean="0"/>
                        <a:t>4. Nono</a:t>
                      </a:r>
                      <a:endParaRPr lang="en-US" sz="1600" dirty="0"/>
                    </a:p>
                  </a:txBody>
                  <a:tcPr marL="83138" marR="83138" marT="41569" marB="41569">
                    <a:cell3D prstMaterial="dkEdge">
                      <a:bevel prst="convex"/>
                      <a:lightRig rig="flood" dir="t"/>
                    </a:cell3D>
                  </a:tcPr>
                </a:tc>
              </a:tr>
            </a:tbl>
          </a:graphicData>
        </a:graphic>
      </p:graphicFrame>
      <p:pic>
        <p:nvPicPr>
          <p:cNvPr id="52" name="Picture 29" descr="Screen Shot 2012-03-20 at 6.14.09 PM.png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7070" r="42184"/>
          <a:stretch/>
        </p:blipFill>
        <p:spPr>
          <a:xfrm rot="10800000">
            <a:off x="7833182" y="4776869"/>
            <a:ext cx="104512" cy="175341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98725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78012"/>
            <a:ext cx="9144000" cy="12957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Snip Same Side Corner Rectangle 35"/>
          <p:cNvSpPr/>
          <p:nvPr/>
        </p:nvSpPr>
        <p:spPr>
          <a:xfrm>
            <a:off x="6769760" y="294845"/>
            <a:ext cx="849919" cy="706523"/>
          </a:xfrm>
          <a:prstGeom prst="snip2SameRect">
            <a:avLst/>
          </a:prstGeom>
          <a:solidFill>
            <a:srgbClr val="FFC71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715"/>
              </a:solidFill>
            </a:endParaRPr>
          </a:p>
        </p:txBody>
      </p:sp>
      <p:sp>
        <p:nvSpPr>
          <p:cNvPr id="35" name="Snip Same Side Corner Rectangle 34"/>
          <p:cNvSpPr/>
          <p:nvPr/>
        </p:nvSpPr>
        <p:spPr>
          <a:xfrm>
            <a:off x="5579098" y="294845"/>
            <a:ext cx="1009232" cy="706523"/>
          </a:xfrm>
          <a:prstGeom prst="snip2Same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715"/>
              </a:solidFill>
            </a:endParaRPr>
          </a:p>
        </p:txBody>
      </p:sp>
      <p:sp>
        <p:nvSpPr>
          <p:cNvPr id="13" name="Snip Same Side Corner Rectangle 12"/>
          <p:cNvSpPr/>
          <p:nvPr/>
        </p:nvSpPr>
        <p:spPr>
          <a:xfrm>
            <a:off x="4728626" y="294845"/>
            <a:ext cx="678394" cy="612373"/>
          </a:xfrm>
          <a:prstGeom prst="snip2Same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715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-691321" y="1217777"/>
            <a:ext cx="9823981" cy="629476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-778994" y="460464"/>
            <a:ext cx="2882132" cy="6608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dirty="0" smtClean="0">
                <a:solidFill>
                  <a:srgbClr val="FFC715"/>
                </a:solidFill>
                <a:latin typeface="Century Gothic"/>
                <a:cs typeface="Century Gothic"/>
              </a:rPr>
              <a:t>Sponsored  by </a:t>
            </a:r>
            <a:endParaRPr lang="en-US" sz="1200" dirty="0">
              <a:solidFill>
                <a:srgbClr val="FFC715"/>
              </a:solidFill>
              <a:latin typeface="Century Gothic"/>
              <a:cs typeface="Century Gothic"/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5486400" y="685800"/>
            <a:ext cx="1192646" cy="303951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000" dirty="0" smtClean="0">
                <a:solidFill>
                  <a:srgbClr val="FFC715"/>
                </a:solidFill>
                <a:latin typeface="Century Gothic"/>
                <a:cs typeface="Century Gothic"/>
              </a:rPr>
              <a:t>TOURNAMENTS</a:t>
            </a:r>
            <a:endParaRPr lang="en-US" sz="1000" dirty="0">
              <a:solidFill>
                <a:srgbClr val="FFC715"/>
              </a:solidFill>
              <a:latin typeface="Century Gothic"/>
              <a:cs typeface="Century Gothic"/>
            </a:endParaRPr>
          </a:p>
        </p:txBody>
      </p:sp>
      <p:sp>
        <p:nvSpPr>
          <p:cNvPr id="33" name="Title 1"/>
          <p:cNvSpPr txBox="1">
            <a:spLocks/>
          </p:cNvSpPr>
          <p:nvPr/>
        </p:nvSpPr>
        <p:spPr>
          <a:xfrm>
            <a:off x="4622047" y="663120"/>
            <a:ext cx="864353" cy="326631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000" dirty="0" smtClean="0">
                <a:solidFill>
                  <a:srgbClr val="FFC715"/>
                </a:solidFill>
                <a:latin typeface="Century Gothic"/>
                <a:cs typeface="Century Gothic"/>
              </a:rPr>
              <a:t>STICKERS </a:t>
            </a:r>
            <a:endParaRPr lang="en-US" sz="1000" dirty="0">
              <a:solidFill>
                <a:srgbClr val="FFC715"/>
              </a:solidFill>
              <a:latin typeface="Century Gothic"/>
              <a:cs typeface="Century Gothic"/>
            </a:endParaRPr>
          </a:p>
        </p:txBody>
      </p:sp>
      <p:sp>
        <p:nvSpPr>
          <p:cNvPr id="34" name="Title 1"/>
          <p:cNvSpPr txBox="1">
            <a:spLocks/>
          </p:cNvSpPr>
          <p:nvPr/>
        </p:nvSpPr>
        <p:spPr>
          <a:xfrm>
            <a:off x="6724406" y="697140"/>
            <a:ext cx="963313" cy="303951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cs typeface="Century Gothic"/>
              </a:rPr>
              <a:t>CONTACT US</a:t>
            </a:r>
            <a:endParaRPr lang="en-US" sz="900" dirty="0">
              <a:solidFill>
                <a:schemeClr val="tx1">
                  <a:lumMod val="65000"/>
                  <a:lumOff val="35000"/>
                </a:schemeClr>
              </a:solidFill>
              <a:latin typeface="Century Gothic"/>
              <a:cs typeface="Century Gothic"/>
            </a:endParaRPr>
          </a:p>
        </p:txBody>
      </p:sp>
      <p:sp>
        <p:nvSpPr>
          <p:cNvPr id="39" name="Subtitle 2"/>
          <p:cNvSpPr txBox="1">
            <a:spLocks/>
          </p:cNvSpPr>
          <p:nvPr/>
        </p:nvSpPr>
        <p:spPr>
          <a:xfrm>
            <a:off x="3880774" y="4442208"/>
            <a:ext cx="4771482" cy="20785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41" name="Rectangular Callout 40"/>
          <p:cNvSpPr/>
          <p:nvPr/>
        </p:nvSpPr>
        <p:spPr>
          <a:xfrm>
            <a:off x="761308" y="989751"/>
            <a:ext cx="6858371" cy="4102008"/>
          </a:xfrm>
          <a:prstGeom prst="wedgeRectCallout">
            <a:avLst/>
          </a:prstGeom>
          <a:solidFill>
            <a:srgbClr val="FFC71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2" name="Picture 41" descr="Screen Shot 2012-03-20 at 6.35.4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0155" y="5148462"/>
            <a:ext cx="2764189" cy="1151171"/>
          </a:xfrm>
          <a:prstGeom prst="rect">
            <a:avLst/>
          </a:prstGeom>
        </p:spPr>
      </p:pic>
      <p:sp>
        <p:nvSpPr>
          <p:cNvPr id="43" name="Rectangle 42"/>
          <p:cNvSpPr/>
          <p:nvPr/>
        </p:nvSpPr>
        <p:spPr>
          <a:xfrm>
            <a:off x="5058815" y="5488668"/>
            <a:ext cx="668685" cy="45360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4" name="Picture 43" descr="Screen Shot 2012-03-20 at 6.37.06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592" y="996550"/>
            <a:ext cx="6874088" cy="4095209"/>
          </a:xfrm>
          <a:prstGeom prst="rect">
            <a:avLst/>
          </a:prstGeom>
        </p:spPr>
      </p:pic>
      <p:pic>
        <p:nvPicPr>
          <p:cNvPr id="15" name="Picture 14" descr="ff_logo.jpg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57" b="89740" l="2428" r="9574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070" y="106706"/>
            <a:ext cx="4585430" cy="1485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666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78012"/>
            <a:ext cx="9144000" cy="12957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nip Same Side Corner Rectangle 12"/>
          <p:cNvSpPr/>
          <p:nvPr/>
        </p:nvSpPr>
        <p:spPr>
          <a:xfrm>
            <a:off x="4624201" y="294845"/>
            <a:ext cx="3562695" cy="706523"/>
          </a:xfrm>
          <a:prstGeom prst="snip2SameRect">
            <a:avLst/>
          </a:prstGeom>
          <a:solidFill>
            <a:srgbClr val="FFC71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715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0" y="1217777"/>
            <a:ext cx="9144000" cy="585906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ctrTitle"/>
          </p:nvPr>
        </p:nvSpPr>
        <p:spPr>
          <a:xfrm>
            <a:off x="3994816" y="1348134"/>
            <a:ext cx="2882132" cy="660827"/>
          </a:xfrm>
        </p:spPr>
        <p:txBody>
          <a:bodyPr>
            <a:normAutofit/>
          </a:bodyPr>
          <a:lstStyle/>
          <a:p>
            <a:r>
              <a:rPr lang="en-US" sz="1600" dirty="0" smtClean="0">
                <a:solidFill>
                  <a:srgbClr val="FFC715"/>
                </a:solidFill>
                <a:latin typeface="Century Gothic"/>
                <a:cs typeface="Century Gothic"/>
              </a:rPr>
              <a:t>Latest Viral Video</a:t>
            </a:r>
            <a:endParaRPr lang="en-US" sz="1600" dirty="0">
              <a:solidFill>
                <a:srgbClr val="FFC715"/>
              </a:solidFill>
              <a:latin typeface="Century Gothic"/>
              <a:cs typeface="Century Gothic"/>
            </a:endParaRPr>
          </a:p>
        </p:txBody>
      </p:sp>
      <p:sp>
        <p:nvSpPr>
          <p:cNvPr id="42" name="Snip Same Side Corner Rectangle 41"/>
          <p:cNvSpPr/>
          <p:nvPr/>
        </p:nvSpPr>
        <p:spPr>
          <a:xfrm>
            <a:off x="275299" y="1001368"/>
            <a:ext cx="8868015" cy="5669960"/>
          </a:xfrm>
          <a:prstGeom prst="snip2SameRect">
            <a:avLst/>
          </a:prstGeom>
          <a:solidFill>
            <a:srgbClr val="7F7F7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715"/>
              </a:solidFill>
            </a:endParaRPr>
          </a:p>
        </p:txBody>
      </p:sp>
      <p:sp>
        <p:nvSpPr>
          <p:cNvPr id="39" name="Subtitle 2"/>
          <p:cNvSpPr txBox="1">
            <a:spLocks/>
          </p:cNvSpPr>
          <p:nvPr/>
        </p:nvSpPr>
        <p:spPr>
          <a:xfrm>
            <a:off x="3880774" y="4442208"/>
            <a:ext cx="4771482" cy="20785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4" name="Snip Single Corner Rectangle 3"/>
          <p:cNvSpPr/>
          <p:nvPr/>
        </p:nvSpPr>
        <p:spPr>
          <a:xfrm>
            <a:off x="275299" y="1116541"/>
            <a:ext cx="8868701" cy="5404208"/>
          </a:xfrm>
          <a:prstGeom prst="snip1Rect">
            <a:avLst/>
          </a:prstGeom>
          <a:solidFill>
            <a:srgbClr val="FFC715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Subtitle 2"/>
          <p:cNvSpPr>
            <a:spLocks noGrp="1"/>
          </p:cNvSpPr>
          <p:nvPr>
            <p:ph type="subTitle" idx="1"/>
          </p:nvPr>
        </p:nvSpPr>
        <p:spPr>
          <a:xfrm>
            <a:off x="4709306" y="431943"/>
            <a:ext cx="3477589" cy="928880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latin typeface="Bank Gothic"/>
                <a:cs typeface="Bank Gothic"/>
              </a:rPr>
              <a:t>Mobile Application</a:t>
            </a:r>
            <a:endParaRPr lang="en-US" sz="2800" b="1" dirty="0">
              <a:latin typeface="Bank Gothic"/>
              <a:cs typeface="Bank Gothic"/>
            </a:endParaRPr>
          </a:p>
        </p:txBody>
      </p:sp>
      <p:pic>
        <p:nvPicPr>
          <p:cNvPr id="15" name="Picture 14" descr="ff_logo.jp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457" b="89740" l="2428" r="9574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6815"/>
            <a:ext cx="4585430" cy="1485691"/>
          </a:xfrm>
          <a:prstGeom prst="rect">
            <a:avLst/>
          </a:prstGeom>
        </p:spPr>
      </p:pic>
      <p:sp>
        <p:nvSpPr>
          <p:cNvPr id="17" name="Snip Same Side Corner Rectangle 41"/>
          <p:cNvSpPr/>
          <p:nvPr/>
        </p:nvSpPr>
        <p:spPr>
          <a:xfrm>
            <a:off x="4865744" y="1380542"/>
            <a:ext cx="3772863" cy="4876206"/>
          </a:xfrm>
          <a:prstGeom prst="snip2Same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715"/>
              </a:solidFill>
            </a:endParaRPr>
          </a:p>
        </p:txBody>
      </p:sp>
      <p:sp>
        <p:nvSpPr>
          <p:cNvPr id="32" name="ZoneTexte 31"/>
          <p:cNvSpPr txBox="1"/>
          <p:nvPr/>
        </p:nvSpPr>
        <p:spPr>
          <a:xfrm>
            <a:off x="5085870" y="2725963"/>
            <a:ext cx="3266559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nk Gothic"/>
                <a:cs typeface="Bank Gothic"/>
              </a:rPr>
              <a:t>4 functions:</a:t>
            </a:r>
          </a:p>
          <a:p>
            <a:pPr>
              <a:spcBef>
                <a:spcPct val="20000"/>
              </a:spcBef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• 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nk Gothic"/>
                <a:cs typeface="Bank Gothic"/>
              </a:rPr>
              <a:t>Tournament Map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Bank Gothic"/>
              <a:cs typeface="Bank Gothic"/>
            </a:endParaRPr>
          </a:p>
          <a:p>
            <a:pPr>
              <a:spcBef>
                <a:spcPct val="20000"/>
              </a:spcBef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• 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nk Gothic"/>
                <a:cs typeface="Bank Gothic"/>
              </a:rPr>
              <a:t>Scan and </a:t>
            </a:r>
            <a:r>
              <a:rPr lang="en-US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Bank Gothic"/>
                <a:cs typeface="Bank Gothic"/>
              </a:rPr>
              <a:t>geolocalize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nk Gothic"/>
                <a:cs typeface="Bank Gothic"/>
              </a:rPr>
              <a:t> the        QR Code sticker</a:t>
            </a:r>
          </a:p>
          <a:p>
            <a:pPr>
              <a:spcBef>
                <a:spcPct val="20000"/>
              </a:spcBef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• </a:t>
            </a:r>
            <a:r>
              <a:rPr lang="fr-FR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Bank Gothic"/>
                <a:cs typeface="Bank Gothic"/>
              </a:rPr>
              <a:t>Ranking</a:t>
            </a:r>
            <a:endParaRPr lang="fr-FR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Bank Gothic"/>
              <a:cs typeface="Bank Gothic"/>
            </a:endParaRPr>
          </a:p>
          <a:p>
            <a:pPr>
              <a:spcBef>
                <a:spcPct val="20000"/>
              </a:spcBef>
            </a:pP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• 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nk Gothic"/>
                <a:cs typeface="Bank Gothic"/>
              </a:rPr>
              <a:t>Take and send pictures/videos</a:t>
            </a:r>
          </a:p>
        </p:txBody>
      </p:sp>
      <p:grpSp>
        <p:nvGrpSpPr>
          <p:cNvPr id="3" name="Groupe 2"/>
          <p:cNvGrpSpPr/>
          <p:nvPr/>
        </p:nvGrpSpPr>
        <p:grpSpPr>
          <a:xfrm>
            <a:off x="1473012" y="1254161"/>
            <a:ext cx="2838804" cy="5164374"/>
            <a:chOff x="1473012" y="1254161"/>
            <a:chExt cx="2838804" cy="5164374"/>
          </a:xfrm>
        </p:grpSpPr>
        <p:grpSp>
          <p:nvGrpSpPr>
            <p:cNvPr id="2" name="Groupe 1"/>
            <p:cNvGrpSpPr/>
            <p:nvPr/>
          </p:nvGrpSpPr>
          <p:grpSpPr>
            <a:xfrm>
              <a:off x="1473012" y="1254161"/>
              <a:ext cx="2838804" cy="5164374"/>
              <a:chOff x="2647596" y="1251640"/>
              <a:chExt cx="2838804" cy="5164374"/>
            </a:xfrm>
          </p:grpSpPr>
          <p:pic>
            <p:nvPicPr>
              <p:cNvPr id="34" name="Image 33" descr="iphonefrontside_full.jpg"/>
              <p:cNvPicPr>
                <a:picLocks noChangeAspect="1"/>
              </p:cNvPicPr>
              <p:nvPr/>
            </p:nvPicPr>
            <p:blipFill>
              <a:blip r:embed="rId4"/>
              <a:srcRect r="19755"/>
              <a:stretch>
                <a:fillRect/>
              </a:stretch>
            </p:blipFill>
            <p:spPr>
              <a:xfrm>
                <a:off x="2647596" y="1251640"/>
                <a:ext cx="2838804" cy="5164374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pic>
            <p:nvPicPr>
              <p:cNvPr id="5122" name="Picture 2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2858099" y="2172230"/>
                <a:ext cx="2414114" cy="344295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19" name="Image 1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603953" y="4949775"/>
              <a:ext cx="390863" cy="390863"/>
            </a:xfrm>
            <a:prstGeom prst="ellipse">
              <a:avLst/>
            </a:prstGeom>
          </p:spPr>
        </p:pic>
      </p:grpSp>
      <p:sp>
        <p:nvSpPr>
          <p:cNvPr id="21" name="Subtitle 2"/>
          <p:cNvSpPr txBox="1">
            <a:spLocks/>
          </p:cNvSpPr>
          <p:nvPr/>
        </p:nvSpPr>
        <p:spPr>
          <a:xfrm>
            <a:off x="4572000" y="1931423"/>
            <a:ext cx="4346961" cy="92888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500" b="1" dirty="0" smtClean="0">
                <a:solidFill>
                  <a:schemeClr val="bg1"/>
                </a:solidFill>
                <a:latin typeface="Bank Gothic"/>
                <a:cs typeface="Bank Gothic"/>
              </a:rPr>
              <a:t>Home Page</a:t>
            </a:r>
            <a:endParaRPr lang="en-US" sz="2500" b="1" dirty="0">
              <a:solidFill>
                <a:schemeClr val="bg1"/>
              </a:solidFill>
              <a:latin typeface="Bank Gothic"/>
              <a:cs typeface="Bank Gothic"/>
            </a:endParaRPr>
          </a:p>
        </p:txBody>
      </p:sp>
      <p:grpSp>
        <p:nvGrpSpPr>
          <p:cNvPr id="6" name="Groupe 5"/>
          <p:cNvGrpSpPr/>
          <p:nvPr/>
        </p:nvGrpSpPr>
        <p:grpSpPr>
          <a:xfrm>
            <a:off x="4610551" y="1337067"/>
            <a:ext cx="979923" cy="962301"/>
            <a:chOff x="4637847" y="1391659"/>
            <a:chExt cx="979923" cy="962301"/>
          </a:xfrm>
        </p:grpSpPr>
        <p:sp>
          <p:nvSpPr>
            <p:cNvPr id="5" name="Rectangle à coins arrondis 4"/>
            <p:cNvSpPr/>
            <p:nvPr/>
          </p:nvSpPr>
          <p:spPr>
            <a:xfrm>
              <a:off x="4637847" y="1391659"/>
              <a:ext cx="979923" cy="96230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4" name="Picture 4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4724841" y="1617239"/>
              <a:ext cx="865633" cy="5095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7" name="ZoneTexte 26"/>
          <p:cNvSpPr txBox="1"/>
          <p:nvPr/>
        </p:nvSpPr>
        <p:spPr>
          <a:xfrm>
            <a:off x="2824162" y="4496800"/>
            <a:ext cx="176916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dirty="0" smtClean="0">
                <a:solidFill>
                  <a:srgbClr val="FFFF00"/>
                </a:solidFill>
              </a:rPr>
              <a:t>Parkour Five </a:t>
            </a:r>
            <a:r>
              <a:rPr lang="fr-FR" sz="1050" dirty="0" err="1" smtClean="0">
                <a:solidFill>
                  <a:srgbClr val="FFFF00"/>
                </a:solidFill>
              </a:rPr>
              <a:t>Fingers</a:t>
            </a:r>
            <a:endParaRPr lang="fr-FR" sz="105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72550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78012"/>
            <a:ext cx="9144000" cy="12957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nip Same Side Corner Rectangle 12"/>
          <p:cNvSpPr/>
          <p:nvPr/>
        </p:nvSpPr>
        <p:spPr>
          <a:xfrm>
            <a:off x="4624201" y="294845"/>
            <a:ext cx="3562695" cy="706523"/>
          </a:xfrm>
          <a:prstGeom prst="snip2SameRect">
            <a:avLst/>
          </a:prstGeom>
          <a:solidFill>
            <a:srgbClr val="FFC71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715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0" y="1217777"/>
            <a:ext cx="9144000" cy="585906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ctrTitle"/>
          </p:nvPr>
        </p:nvSpPr>
        <p:spPr>
          <a:xfrm>
            <a:off x="3994816" y="1348134"/>
            <a:ext cx="2882132" cy="660827"/>
          </a:xfrm>
        </p:spPr>
        <p:txBody>
          <a:bodyPr>
            <a:normAutofit/>
          </a:bodyPr>
          <a:lstStyle/>
          <a:p>
            <a:r>
              <a:rPr lang="en-US" sz="1600" dirty="0" smtClean="0">
                <a:solidFill>
                  <a:srgbClr val="FFC715"/>
                </a:solidFill>
                <a:latin typeface="Century Gothic"/>
                <a:cs typeface="Century Gothic"/>
              </a:rPr>
              <a:t>Latest Viral Video</a:t>
            </a:r>
            <a:endParaRPr lang="en-US" sz="1600" dirty="0">
              <a:solidFill>
                <a:srgbClr val="FFC715"/>
              </a:solidFill>
              <a:latin typeface="Century Gothic"/>
              <a:cs typeface="Century Gothic"/>
            </a:endParaRPr>
          </a:p>
        </p:txBody>
      </p:sp>
      <p:sp>
        <p:nvSpPr>
          <p:cNvPr id="42" name="Snip Same Side Corner Rectangle 41"/>
          <p:cNvSpPr/>
          <p:nvPr/>
        </p:nvSpPr>
        <p:spPr>
          <a:xfrm>
            <a:off x="275299" y="1001368"/>
            <a:ext cx="8868016" cy="5669960"/>
          </a:xfrm>
          <a:prstGeom prst="snip2SameRect">
            <a:avLst/>
          </a:prstGeom>
          <a:solidFill>
            <a:srgbClr val="7F7F7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715"/>
              </a:solidFill>
            </a:endParaRPr>
          </a:p>
        </p:txBody>
      </p:sp>
      <p:sp>
        <p:nvSpPr>
          <p:cNvPr id="39" name="Subtitle 2"/>
          <p:cNvSpPr txBox="1">
            <a:spLocks/>
          </p:cNvSpPr>
          <p:nvPr/>
        </p:nvSpPr>
        <p:spPr>
          <a:xfrm>
            <a:off x="3880774" y="4442208"/>
            <a:ext cx="4771482" cy="20785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4" name="Snip Single Corner Rectangle 3"/>
          <p:cNvSpPr/>
          <p:nvPr/>
        </p:nvSpPr>
        <p:spPr>
          <a:xfrm>
            <a:off x="275299" y="1116541"/>
            <a:ext cx="8868701" cy="5404208"/>
          </a:xfrm>
          <a:prstGeom prst="snip1Rect">
            <a:avLst/>
          </a:prstGeom>
          <a:solidFill>
            <a:srgbClr val="FFC715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14" descr="ff_logo.jp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457" b="89740" l="2428" r="9574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6815"/>
            <a:ext cx="4585430" cy="1485691"/>
          </a:xfrm>
          <a:prstGeom prst="rect">
            <a:avLst/>
          </a:prstGeom>
        </p:spPr>
      </p:pic>
      <p:sp>
        <p:nvSpPr>
          <p:cNvPr id="18" name="Subtitle 2"/>
          <p:cNvSpPr txBox="1">
            <a:spLocks/>
          </p:cNvSpPr>
          <p:nvPr/>
        </p:nvSpPr>
        <p:spPr>
          <a:xfrm>
            <a:off x="4709306" y="431943"/>
            <a:ext cx="3477589" cy="9288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smtClean="0">
                <a:latin typeface="Bank Gothic"/>
                <a:cs typeface="Bank Gothic"/>
              </a:rPr>
              <a:t>Mobile Application</a:t>
            </a:r>
            <a:endParaRPr lang="en-US" sz="2800" b="1" dirty="0">
              <a:latin typeface="Bank Gothic"/>
              <a:cs typeface="Bank Gothic"/>
            </a:endParaRPr>
          </a:p>
        </p:txBody>
      </p:sp>
      <p:pic>
        <p:nvPicPr>
          <p:cNvPr id="34" name="Image 33" descr="iphonefrontside_full.jpg"/>
          <p:cNvPicPr>
            <a:picLocks noChangeAspect="1"/>
          </p:cNvPicPr>
          <p:nvPr/>
        </p:nvPicPr>
        <p:blipFill>
          <a:blip r:embed="rId4"/>
          <a:srcRect r="19755"/>
          <a:stretch>
            <a:fillRect/>
          </a:stretch>
        </p:blipFill>
        <p:spPr>
          <a:xfrm>
            <a:off x="1587231" y="1217777"/>
            <a:ext cx="2838804" cy="51643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736631" y="2155546"/>
            <a:ext cx="2543439" cy="3448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44820" y="4915912"/>
            <a:ext cx="390863" cy="390863"/>
          </a:xfrm>
          <a:prstGeom prst="ellipse">
            <a:avLst/>
          </a:prstGeom>
        </p:spPr>
      </p:pic>
      <p:pic>
        <p:nvPicPr>
          <p:cNvPr id="23" name="Picture 7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52" t="30138" r="43673" b="28477"/>
          <a:stretch/>
        </p:blipFill>
        <p:spPr bwMode="auto">
          <a:xfrm>
            <a:off x="1736631" y="2166102"/>
            <a:ext cx="2543439" cy="2648466"/>
          </a:xfrm>
          <a:prstGeom prst="rect">
            <a:avLst/>
          </a:prstGeom>
          <a:ln w="38100"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https://lh4.googleusercontent.com/5FXGeLqeiOWe1mcxdb5rblQ2h_UPIltIGjkNK3Q2RCtzji0VYlXeBKwOn4yvGtuJOJfo-s-Ag2pIN9MZY7PIXhR4cMzxfpnBd56Zr-tw32wO-AAoYR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2117" y="3116741"/>
            <a:ext cx="567583" cy="38628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 descr="https://lh4.googleusercontent.com/5FXGeLqeiOWe1mcxdb5rblQ2h_UPIltIGjkNK3Q2RCtzji0VYlXeBKwOn4yvGtuJOJfo-s-Ag2pIN9MZY7PIXhR4cMzxfpnBd56Zr-tw32wO-AAoYR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7233" y="2923600"/>
            <a:ext cx="567583" cy="38628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Snip Same Side Corner Rectangle 41"/>
          <p:cNvSpPr/>
          <p:nvPr/>
        </p:nvSpPr>
        <p:spPr>
          <a:xfrm>
            <a:off x="4746225" y="2083302"/>
            <a:ext cx="3772863" cy="3312459"/>
          </a:xfrm>
          <a:prstGeom prst="snip2Same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ZoneTexte 31"/>
          <p:cNvSpPr txBox="1"/>
          <p:nvPr/>
        </p:nvSpPr>
        <p:spPr>
          <a:xfrm>
            <a:off x="4802361" y="3219579"/>
            <a:ext cx="366058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• L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Bank Gothic"/>
                <a:cs typeface="Bank Gothic"/>
              </a:rPr>
              <a:t>ocate the “Walters” 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nk Gothic"/>
                <a:cs typeface="Bank Gothic"/>
              </a:rPr>
              <a:t>stickers</a:t>
            </a:r>
            <a:endParaRPr lang="en-US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pPr algn="just"/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pPr algn="just"/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• 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nk Gothic"/>
                <a:cs typeface="Bank Gothic"/>
              </a:rPr>
              <a:t>Find the stickers already placed in the city to find territory to reconquer</a:t>
            </a:r>
          </a:p>
          <a:p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Bank Gothic"/>
              <a:cs typeface="Bank Gothic"/>
            </a:endParaRPr>
          </a:p>
          <a:p>
            <a:endParaRPr lang="en-US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Bank Gothic"/>
              <a:cs typeface="Bank Gothic"/>
            </a:endParaRPr>
          </a:p>
        </p:txBody>
      </p:sp>
      <p:sp>
        <p:nvSpPr>
          <p:cNvPr id="30" name="Subtitle 2"/>
          <p:cNvSpPr txBox="1">
            <a:spLocks/>
          </p:cNvSpPr>
          <p:nvPr/>
        </p:nvSpPr>
        <p:spPr>
          <a:xfrm>
            <a:off x="4426035" y="2245397"/>
            <a:ext cx="4346961" cy="92888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500" b="1" dirty="0" smtClean="0">
                <a:solidFill>
                  <a:schemeClr val="bg1"/>
                </a:solidFill>
                <a:latin typeface="Bank Gothic"/>
                <a:cs typeface="Bank Gothic"/>
              </a:rPr>
              <a:t>Tournament Map</a:t>
            </a:r>
            <a:endParaRPr lang="en-US" sz="2500" b="1" dirty="0">
              <a:solidFill>
                <a:schemeClr val="bg1"/>
              </a:solidFill>
              <a:latin typeface="Bank Gothic"/>
              <a:cs typeface="Bank Gothic"/>
            </a:endParaRPr>
          </a:p>
        </p:txBody>
      </p:sp>
      <p:sp>
        <p:nvSpPr>
          <p:cNvPr id="31" name="Ellipse 30"/>
          <p:cNvSpPr/>
          <p:nvPr/>
        </p:nvSpPr>
        <p:spPr>
          <a:xfrm flipH="1">
            <a:off x="2038715" y="3925339"/>
            <a:ext cx="254000" cy="249575"/>
          </a:xfrm>
          <a:prstGeom prst="ellipse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2"/>
          <p:cNvPicPr>
            <a:picLocks noChangeAspect="1" noChangeArrowheads="1"/>
          </p:cNvPicPr>
          <p:nvPr/>
        </p:nvPicPr>
        <p:blipFill rotWithShape="1">
          <a:blip r:embed="rId5"/>
          <a:srcRect l="18737" t="9825" r="24800" b="84607"/>
          <a:stretch/>
        </p:blipFill>
        <p:spPr bwMode="auto">
          <a:xfrm>
            <a:off x="1799568" y="2276872"/>
            <a:ext cx="1436097" cy="1920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011329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78012"/>
            <a:ext cx="9144000" cy="12957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nip Same Side Corner Rectangle 12"/>
          <p:cNvSpPr/>
          <p:nvPr/>
        </p:nvSpPr>
        <p:spPr>
          <a:xfrm>
            <a:off x="4624201" y="294845"/>
            <a:ext cx="3562695" cy="706523"/>
          </a:xfrm>
          <a:prstGeom prst="snip2SameRect">
            <a:avLst/>
          </a:prstGeom>
          <a:solidFill>
            <a:srgbClr val="FFC71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715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0" y="1217777"/>
            <a:ext cx="9144000" cy="585906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ctrTitle"/>
          </p:nvPr>
        </p:nvSpPr>
        <p:spPr>
          <a:xfrm>
            <a:off x="3994816" y="1348134"/>
            <a:ext cx="2882132" cy="660827"/>
          </a:xfrm>
        </p:spPr>
        <p:txBody>
          <a:bodyPr>
            <a:normAutofit/>
          </a:bodyPr>
          <a:lstStyle/>
          <a:p>
            <a:r>
              <a:rPr lang="en-US" sz="1600" dirty="0" smtClean="0">
                <a:solidFill>
                  <a:srgbClr val="FFC715"/>
                </a:solidFill>
                <a:latin typeface="Century Gothic"/>
                <a:cs typeface="Century Gothic"/>
              </a:rPr>
              <a:t>Latest Viral Video</a:t>
            </a:r>
            <a:endParaRPr lang="en-US" sz="1600" dirty="0">
              <a:solidFill>
                <a:srgbClr val="FFC715"/>
              </a:solidFill>
              <a:latin typeface="Century Gothic"/>
              <a:cs typeface="Century Gothic"/>
            </a:endParaRPr>
          </a:p>
        </p:txBody>
      </p:sp>
      <p:sp>
        <p:nvSpPr>
          <p:cNvPr id="42" name="Snip Same Side Corner Rectangle 41"/>
          <p:cNvSpPr/>
          <p:nvPr/>
        </p:nvSpPr>
        <p:spPr>
          <a:xfrm>
            <a:off x="275299" y="1001368"/>
            <a:ext cx="8868016" cy="5669960"/>
          </a:xfrm>
          <a:prstGeom prst="snip2SameRect">
            <a:avLst/>
          </a:prstGeom>
          <a:solidFill>
            <a:srgbClr val="7F7F7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715"/>
              </a:solidFill>
            </a:endParaRPr>
          </a:p>
        </p:txBody>
      </p:sp>
      <p:sp>
        <p:nvSpPr>
          <p:cNvPr id="39" name="Subtitle 2"/>
          <p:cNvSpPr txBox="1">
            <a:spLocks/>
          </p:cNvSpPr>
          <p:nvPr/>
        </p:nvSpPr>
        <p:spPr>
          <a:xfrm>
            <a:off x="3880774" y="4442208"/>
            <a:ext cx="4771482" cy="20785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4" name="Snip Single Corner Rectangle 3"/>
          <p:cNvSpPr/>
          <p:nvPr/>
        </p:nvSpPr>
        <p:spPr>
          <a:xfrm>
            <a:off x="275299" y="1116541"/>
            <a:ext cx="8868701" cy="5404208"/>
          </a:xfrm>
          <a:prstGeom prst="snip1Rect">
            <a:avLst/>
          </a:prstGeom>
          <a:solidFill>
            <a:srgbClr val="FFC715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14" descr="ff_logo.jp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457" b="89740" l="2428" r="9574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6815"/>
            <a:ext cx="4585430" cy="1485691"/>
          </a:xfrm>
          <a:prstGeom prst="rect">
            <a:avLst/>
          </a:prstGeom>
        </p:spPr>
      </p:pic>
      <p:sp>
        <p:nvSpPr>
          <p:cNvPr id="17" name="Subtitle 2"/>
          <p:cNvSpPr txBox="1">
            <a:spLocks/>
          </p:cNvSpPr>
          <p:nvPr/>
        </p:nvSpPr>
        <p:spPr>
          <a:xfrm>
            <a:off x="4709306" y="431943"/>
            <a:ext cx="3477589" cy="9288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 smtClean="0">
                <a:latin typeface="Bank Gothic"/>
                <a:cs typeface="Bank Gothic"/>
              </a:rPr>
              <a:t>Mobile Application</a:t>
            </a:r>
            <a:endParaRPr lang="en-US" sz="2800" b="1" dirty="0">
              <a:latin typeface="Bank Gothic"/>
              <a:cs typeface="Bank Gothic"/>
            </a:endParaRPr>
          </a:p>
        </p:txBody>
      </p:sp>
      <p:grpSp>
        <p:nvGrpSpPr>
          <p:cNvPr id="3" name="Groupe 2"/>
          <p:cNvGrpSpPr/>
          <p:nvPr/>
        </p:nvGrpSpPr>
        <p:grpSpPr>
          <a:xfrm>
            <a:off x="1468042" y="1254161"/>
            <a:ext cx="2838804" cy="5164374"/>
            <a:chOff x="2647596" y="1251640"/>
            <a:chExt cx="2838804" cy="5164374"/>
          </a:xfrm>
        </p:grpSpPr>
        <p:pic>
          <p:nvPicPr>
            <p:cNvPr id="34" name="Image 33" descr="iphonefrontside_full.jpg"/>
            <p:cNvPicPr>
              <a:picLocks noChangeAspect="1"/>
            </p:cNvPicPr>
            <p:nvPr/>
          </p:nvPicPr>
          <p:blipFill>
            <a:blip r:embed="rId4"/>
            <a:srcRect r="19755"/>
            <a:stretch>
              <a:fillRect/>
            </a:stretch>
          </p:blipFill>
          <p:spPr>
            <a:xfrm>
              <a:off x="2647596" y="1251640"/>
              <a:ext cx="2838804" cy="516437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7170" name="Picture 2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887444" y="2021840"/>
              <a:ext cx="2374366" cy="34903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" name="Image 1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777889" y="4840591"/>
              <a:ext cx="390863" cy="390863"/>
            </a:xfrm>
            <a:prstGeom prst="ellipse">
              <a:avLst/>
            </a:prstGeom>
          </p:spPr>
        </p:pic>
      </p:grpSp>
      <p:sp>
        <p:nvSpPr>
          <p:cNvPr id="20" name="Snip Same Side Corner Rectangle 41"/>
          <p:cNvSpPr/>
          <p:nvPr/>
        </p:nvSpPr>
        <p:spPr>
          <a:xfrm>
            <a:off x="4709306" y="1368895"/>
            <a:ext cx="3942950" cy="4992199"/>
          </a:xfrm>
          <a:prstGeom prst="snip2Same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715"/>
              </a:solidFill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4970253" y="2243731"/>
            <a:ext cx="3418707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Bank Gothic"/>
                <a:cs typeface="Arial"/>
              </a:rPr>
              <a:t>• 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nk Gothic"/>
                <a:cs typeface="Bank Gothic"/>
              </a:rPr>
              <a:t>Scan the QR Code of the sticker you’ve just put in place, and send info to website. </a:t>
            </a:r>
          </a:p>
          <a:p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Bank Gothic"/>
              <a:cs typeface="Bank Gothic"/>
            </a:endParaRPr>
          </a:p>
          <a:p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• 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nk Gothic"/>
                <a:cs typeface="Bank Gothic"/>
              </a:rPr>
              <a:t>Scan other stickers and learn about the owner or the team:</a:t>
            </a:r>
          </a:p>
          <a:p>
            <a:pPr marL="342900" indent="-342900">
              <a:buFontTx/>
              <a:buChar char="-"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nk Gothic"/>
                <a:cs typeface="Bank Gothic"/>
              </a:rPr>
              <a:t>Who is he? </a:t>
            </a:r>
          </a:p>
          <a:p>
            <a:pPr marL="342900" indent="-342900">
              <a:buFontTx/>
              <a:buChar char="-"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nk Gothic"/>
                <a:cs typeface="Bank Gothic"/>
              </a:rPr>
              <a:t>How many sticker he put? </a:t>
            </a:r>
          </a:p>
          <a:p>
            <a:pPr marL="342900" indent="-342900">
              <a:buFontTx/>
              <a:buChar char="-"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nk Gothic"/>
                <a:cs typeface="Bank Gothic"/>
              </a:rPr>
              <a:t>Where are the others stickers? </a:t>
            </a:r>
          </a:p>
          <a:p>
            <a:pPr marL="342900" indent="-342900">
              <a:buFontTx/>
              <a:buChar char="-"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nk Gothic"/>
                <a:cs typeface="Bank Gothic"/>
              </a:rPr>
              <a:t>Date of action</a:t>
            </a:r>
          </a:p>
        </p:txBody>
      </p:sp>
      <p:sp>
        <p:nvSpPr>
          <p:cNvPr id="21" name="Subtitle 2"/>
          <p:cNvSpPr txBox="1">
            <a:spLocks/>
          </p:cNvSpPr>
          <p:nvPr/>
        </p:nvSpPr>
        <p:spPr>
          <a:xfrm>
            <a:off x="4422256" y="1540378"/>
            <a:ext cx="4542929" cy="97711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500" b="1" dirty="0" smtClean="0">
                <a:solidFill>
                  <a:schemeClr val="bg1"/>
                </a:solidFill>
                <a:latin typeface="Bank Gothic"/>
                <a:cs typeface="Bank Gothic"/>
              </a:rPr>
              <a:t>Scan &amp; Geo-Localize</a:t>
            </a:r>
          </a:p>
          <a:p>
            <a:r>
              <a:rPr lang="fr-FR" sz="2500" b="1" dirty="0" smtClean="0">
                <a:solidFill>
                  <a:schemeClr val="bg1"/>
                </a:solidFill>
                <a:latin typeface="Bank Gothic"/>
                <a:cs typeface="Bank Gothic"/>
              </a:rPr>
              <a:t>QR Code Stickers</a:t>
            </a:r>
            <a:endParaRPr lang="en-US" sz="2500" b="1" dirty="0">
              <a:solidFill>
                <a:schemeClr val="bg1"/>
              </a:solidFill>
              <a:latin typeface="Bank Gothic"/>
              <a:cs typeface="Bank Gothic"/>
            </a:endParaRPr>
          </a:p>
        </p:txBody>
      </p:sp>
    </p:spTree>
    <p:extLst>
      <p:ext uri="{BB962C8B-B14F-4D97-AF65-F5344CB8AC3E}">
        <p14:creationId xmlns:p14="http://schemas.microsoft.com/office/powerpoint/2010/main" val="27647863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78012"/>
            <a:ext cx="9144000" cy="12957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nip Same Side Corner Rectangle 12"/>
          <p:cNvSpPr/>
          <p:nvPr/>
        </p:nvSpPr>
        <p:spPr>
          <a:xfrm>
            <a:off x="4637080" y="294845"/>
            <a:ext cx="3562695" cy="706523"/>
          </a:xfrm>
          <a:prstGeom prst="snip2SameRect">
            <a:avLst/>
          </a:prstGeom>
          <a:solidFill>
            <a:srgbClr val="FFC71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715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0" y="1217777"/>
            <a:ext cx="9144000" cy="585906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ctrTitle"/>
          </p:nvPr>
        </p:nvSpPr>
        <p:spPr>
          <a:xfrm>
            <a:off x="3994816" y="1348134"/>
            <a:ext cx="2882132" cy="660827"/>
          </a:xfrm>
        </p:spPr>
        <p:txBody>
          <a:bodyPr>
            <a:normAutofit/>
          </a:bodyPr>
          <a:lstStyle/>
          <a:p>
            <a:r>
              <a:rPr lang="en-US" sz="1600" dirty="0" smtClean="0">
                <a:solidFill>
                  <a:srgbClr val="FFC715"/>
                </a:solidFill>
                <a:latin typeface="Century Gothic"/>
                <a:cs typeface="Century Gothic"/>
              </a:rPr>
              <a:t>Latest Viral Video</a:t>
            </a:r>
            <a:endParaRPr lang="en-US" sz="1600" dirty="0">
              <a:solidFill>
                <a:srgbClr val="FFC715"/>
              </a:solidFill>
              <a:latin typeface="Century Gothic"/>
              <a:cs typeface="Century Gothic"/>
            </a:endParaRPr>
          </a:p>
        </p:txBody>
      </p:sp>
      <p:sp>
        <p:nvSpPr>
          <p:cNvPr id="42" name="Snip Same Side Corner Rectangle 41"/>
          <p:cNvSpPr/>
          <p:nvPr/>
        </p:nvSpPr>
        <p:spPr>
          <a:xfrm>
            <a:off x="275299" y="1001368"/>
            <a:ext cx="8868016" cy="5669960"/>
          </a:xfrm>
          <a:prstGeom prst="snip2SameRect">
            <a:avLst/>
          </a:prstGeom>
          <a:solidFill>
            <a:srgbClr val="7F7F7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715"/>
              </a:solidFill>
            </a:endParaRPr>
          </a:p>
        </p:txBody>
      </p:sp>
      <p:sp>
        <p:nvSpPr>
          <p:cNvPr id="39" name="Subtitle 2"/>
          <p:cNvSpPr txBox="1">
            <a:spLocks/>
          </p:cNvSpPr>
          <p:nvPr/>
        </p:nvSpPr>
        <p:spPr>
          <a:xfrm>
            <a:off x="3880774" y="4442208"/>
            <a:ext cx="4771482" cy="20785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4" name="Snip Single Corner Rectangle 3"/>
          <p:cNvSpPr/>
          <p:nvPr/>
        </p:nvSpPr>
        <p:spPr>
          <a:xfrm>
            <a:off x="275299" y="1116541"/>
            <a:ext cx="8868701" cy="5404208"/>
          </a:xfrm>
          <a:prstGeom prst="snip1Rect">
            <a:avLst/>
          </a:prstGeom>
          <a:solidFill>
            <a:srgbClr val="FFC715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14" descr="ff_logo.jp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457" b="89740" l="2428" r="9574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6815"/>
            <a:ext cx="4585430" cy="1485691"/>
          </a:xfrm>
          <a:prstGeom prst="rect">
            <a:avLst/>
          </a:prstGeom>
        </p:spPr>
      </p:pic>
      <p:grpSp>
        <p:nvGrpSpPr>
          <p:cNvPr id="12" name="Groupe 11"/>
          <p:cNvGrpSpPr/>
          <p:nvPr/>
        </p:nvGrpSpPr>
        <p:grpSpPr>
          <a:xfrm>
            <a:off x="1473012" y="1254161"/>
            <a:ext cx="2838804" cy="5164374"/>
            <a:chOff x="1473012" y="1254161"/>
            <a:chExt cx="2838804" cy="5164374"/>
          </a:xfrm>
        </p:grpSpPr>
        <p:grpSp>
          <p:nvGrpSpPr>
            <p:cNvPr id="18" name="Groupe 17"/>
            <p:cNvGrpSpPr/>
            <p:nvPr/>
          </p:nvGrpSpPr>
          <p:grpSpPr>
            <a:xfrm>
              <a:off x="1473012" y="1254161"/>
              <a:ext cx="2838804" cy="5164374"/>
              <a:chOff x="2647596" y="1251640"/>
              <a:chExt cx="2838804" cy="5164374"/>
            </a:xfrm>
          </p:grpSpPr>
          <p:pic>
            <p:nvPicPr>
              <p:cNvPr id="20" name="Image 19" descr="iphonefrontside_full.jpg"/>
              <p:cNvPicPr>
                <a:picLocks noChangeAspect="1"/>
              </p:cNvPicPr>
              <p:nvPr/>
            </p:nvPicPr>
            <p:blipFill>
              <a:blip r:embed="rId4"/>
              <a:srcRect r="19755"/>
              <a:stretch>
                <a:fillRect/>
              </a:stretch>
            </p:blipFill>
            <p:spPr>
              <a:xfrm>
                <a:off x="2647596" y="1251640"/>
                <a:ext cx="2838804" cy="5164374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pic>
            <p:nvPicPr>
              <p:cNvPr id="21" name="Picture 2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2858099" y="2172230"/>
                <a:ext cx="2414114" cy="344295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19" name="Image 1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603953" y="4949775"/>
              <a:ext cx="390863" cy="390863"/>
            </a:xfrm>
            <a:prstGeom prst="ellipse">
              <a:avLst/>
            </a:prstGeom>
          </p:spPr>
        </p:pic>
      </p:grpSp>
      <p:sp>
        <p:nvSpPr>
          <p:cNvPr id="2" name="Rectangle 1"/>
          <p:cNvSpPr/>
          <p:nvPr/>
        </p:nvSpPr>
        <p:spPr>
          <a:xfrm>
            <a:off x="2890572" y="4844270"/>
            <a:ext cx="598216" cy="587766"/>
          </a:xfrm>
          <a:prstGeom prst="rect">
            <a:avLst/>
          </a:prstGeom>
          <a:solidFill>
            <a:srgbClr val="7F7F7F">
              <a:alpha val="45098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 </a:t>
            </a:r>
            <a:endParaRPr lang="en-US" dirty="0"/>
          </a:p>
        </p:txBody>
      </p:sp>
      <p:graphicFrame>
        <p:nvGraphicFramePr>
          <p:cNvPr id="3" name="Tableau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2288669"/>
              </p:ext>
            </p:extLst>
          </p:nvPr>
        </p:nvGraphicFramePr>
        <p:xfrm>
          <a:off x="1761967" y="2792462"/>
          <a:ext cx="2232849" cy="1973080"/>
        </p:xfrm>
        <a:graphic>
          <a:graphicData uri="http://schemas.openxmlformats.org/drawingml/2006/table">
            <a:tbl>
              <a:tblPr firstRow="1" bandRow="1">
                <a:tableStyleId>{E8034E78-7F5D-4C2E-B375-FC64B27BC917}</a:tableStyleId>
              </a:tblPr>
              <a:tblGrid>
                <a:gridCol w="2232849"/>
              </a:tblGrid>
              <a:tr h="278196">
                <a:tc>
                  <a:txBody>
                    <a:bodyPr/>
                    <a:lstStyle/>
                    <a:p>
                      <a:r>
                        <a:rPr lang="fr-FR" sz="1800" b="0" dirty="0" smtClean="0"/>
                        <a:t>1</a:t>
                      </a:r>
                      <a:r>
                        <a:rPr lang="fr-FR" sz="1800" dirty="0" smtClean="0"/>
                        <a:t> Damien</a:t>
                      </a:r>
                      <a:r>
                        <a:rPr lang="fr-FR" sz="1800" baseline="0" dirty="0" smtClean="0"/>
                        <a:t> Walters</a:t>
                      </a:r>
                      <a:endParaRPr lang="en-US" sz="1800" dirty="0"/>
                    </a:p>
                  </a:txBody>
                  <a:tcPr marL="120297" marR="120297" marT="60148" marB="60148"/>
                </a:tc>
              </a:tr>
              <a:tr h="278196">
                <a:tc>
                  <a:txBody>
                    <a:bodyPr/>
                    <a:lstStyle/>
                    <a:p>
                      <a:r>
                        <a:rPr lang="fr-FR" sz="18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2 </a:t>
                      </a:r>
                      <a:r>
                        <a:rPr lang="fr-FR" sz="180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Rogerz</a:t>
                      </a:r>
                      <a:endParaRPr lang="en-US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120297" marR="120297" marT="60148" marB="60148"/>
                </a:tc>
              </a:tr>
              <a:tr h="278196">
                <a:tc>
                  <a:txBody>
                    <a:bodyPr/>
                    <a:lstStyle/>
                    <a:p>
                      <a:r>
                        <a:rPr lang="fr-FR" sz="18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3 </a:t>
                      </a:r>
                      <a:r>
                        <a:rPr lang="fr-FR" sz="16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Nono</a:t>
                      </a:r>
                      <a:endParaRPr lang="en-US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120297" marR="120297" marT="60148" marB="60148"/>
                </a:tc>
              </a:tr>
              <a:tr h="278196">
                <a:tc>
                  <a:txBody>
                    <a:bodyPr/>
                    <a:lstStyle/>
                    <a:p>
                      <a:r>
                        <a:rPr lang="fr-FR" sz="18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4 Pedro</a:t>
                      </a:r>
                      <a:endParaRPr lang="en-US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120297" marR="120297" marT="60148" marB="60148"/>
                </a:tc>
              </a:tr>
              <a:tr h="278196">
                <a:tc>
                  <a:txBody>
                    <a:bodyPr/>
                    <a:lstStyle/>
                    <a:p>
                      <a:r>
                        <a:rPr lang="fr-FR" sz="18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5 </a:t>
                      </a:r>
                      <a:r>
                        <a:rPr lang="fr-FR" sz="180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Guigz</a:t>
                      </a:r>
                      <a:endParaRPr lang="en-US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120297" marR="120297" marT="60148" marB="60148"/>
                </a:tc>
              </a:tr>
            </a:tbl>
          </a:graphicData>
        </a:graphic>
      </p:graphicFrame>
      <p:sp>
        <p:nvSpPr>
          <p:cNvPr id="22" name="Snip Same Side Corner Rectangle 41"/>
          <p:cNvSpPr/>
          <p:nvPr/>
        </p:nvSpPr>
        <p:spPr>
          <a:xfrm>
            <a:off x="4879393" y="1749855"/>
            <a:ext cx="3772863" cy="4404204"/>
          </a:xfrm>
          <a:prstGeom prst="snip2Same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ZoneTexte 16"/>
          <p:cNvSpPr txBox="1"/>
          <p:nvPr/>
        </p:nvSpPr>
        <p:spPr>
          <a:xfrm>
            <a:off x="5017042" y="2632934"/>
            <a:ext cx="344478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ct val="20000"/>
              </a:spcBef>
            </a:pPr>
            <a:endParaRPr lang="en-US" sz="2000" u="sng" dirty="0">
              <a:solidFill>
                <a:schemeClr val="tx1">
                  <a:lumMod val="75000"/>
                  <a:lumOff val="25000"/>
                </a:schemeClr>
              </a:solidFill>
              <a:latin typeface="Bank Gothic"/>
              <a:cs typeface="Bank Gothic"/>
            </a:endParaRPr>
          </a:p>
          <a:p>
            <a:pPr algn="just">
              <a:spcBef>
                <a:spcPct val="20000"/>
              </a:spcBef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Bank Gothic"/>
                <a:cs typeface="Arial"/>
              </a:rPr>
              <a:t>• 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nk Gothic"/>
                <a:cs typeface="Bank Gothic"/>
              </a:rPr>
              <a:t>This function allows to see the ranking of the best players in real time and see his place among the practitioners</a:t>
            </a:r>
          </a:p>
          <a:p>
            <a:pPr algn="just">
              <a:spcBef>
                <a:spcPct val="20000"/>
              </a:spcBef>
            </a:pPr>
            <a:endParaRPr lang="fr-FR" sz="2000" u="sng" dirty="0">
              <a:solidFill>
                <a:schemeClr val="tx1">
                  <a:lumMod val="75000"/>
                  <a:lumOff val="25000"/>
                </a:schemeClr>
              </a:solidFill>
              <a:latin typeface="Bank Gothic"/>
              <a:cs typeface="Bank Gothic"/>
            </a:endParaRPr>
          </a:p>
          <a:p>
            <a:pPr algn="just">
              <a:spcBef>
                <a:spcPct val="20000"/>
              </a:spcBef>
            </a:pP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nk Gothic"/>
                <a:cs typeface="Arial"/>
              </a:rPr>
              <a:t>• Send photos and videos to add content to the campaign website</a:t>
            </a:r>
            <a:endParaRPr lang="en-US" sz="2000" u="sng" dirty="0" smtClean="0">
              <a:solidFill>
                <a:schemeClr val="tx1">
                  <a:lumMod val="75000"/>
                  <a:lumOff val="25000"/>
                </a:schemeClr>
              </a:solidFill>
              <a:latin typeface="Bank Gothic"/>
              <a:cs typeface="Bank Gothic"/>
            </a:endParaRPr>
          </a:p>
          <a:p>
            <a:endParaRPr lang="en-US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Bank Gothic"/>
            </a:endParaRPr>
          </a:p>
          <a:p>
            <a:endParaRPr lang="en-US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Bank Gothic"/>
            </a:endParaRPr>
          </a:p>
        </p:txBody>
      </p:sp>
      <p:sp>
        <p:nvSpPr>
          <p:cNvPr id="23" name="Subtitle 2"/>
          <p:cNvSpPr txBox="1">
            <a:spLocks/>
          </p:cNvSpPr>
          <p:nvPr/>
        </p:nvSpPr>
        <p:spPr>
          <a:xfrm>
            <a:off x="4572000" y="1844339"/>
            <a:ext cx="4346961" cy="92888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500" b="1" dirty="0" smtClean="0">
                <a:solidFill>
                  <a:schemeClr val="bg1"/>
                </a:solidFill>
                <a:latin typeface="Bank Gothic"/>
                <a:cs typeface="Bank Gothic"/>
              </a:rPr>
              <a:t>Ranking</a:t>
            </a:r>
            <a:br>
              <a:rPr lang="en-US" sz="2500" b="1" dirty="0" smtClean="0">
                <a:solidFill>
                  <a:schemeClr val="bg1"/>
                </a:solidFill>
                <a:latin typeface="Bank Gothic"/>
                <a:cs typeface="Bank Gothic"/>
              </a:rPr>
            </a:br>
            <a:r>
              <a:rPr lang="en-US" sz="2500" b="1" dirty="0" smtClean="0">
                <a:solidFill>
                  <a:schemeClr val="bg1"/>
                </a:solidFill>
                <a:latin typeface="Bank Gothic"/>
                <a:cs typeface="Bank Gothic"/>
              </a:rPr>
              <a:t>Photos/Videos</a:t>
            </a:r>
            <a:endParaRPr lang="en-US" sz="2500" b="1" dirty="0">
              <a:solidFill>
                <a:schemeClr val="bg1"/>
              </a:solidFill>
              <a:latin typeface="Bank Gothic"/>
              <a:cs typeface="Bank Gothic"/>
            </a:endParaRPr>
          </a:p>
        </p:txBody>
      </p:sp>
      <p:sp>
        <p:nvSpPr>
          <p:cNvPr id="24" name="Subtitle 2"/>
          <p:cNvSpPr txBox="1">
            <a:spLocks/>
          </p:cNvSpPr>
          <p:nvPr/>
        </p:nvSpPr>
        <p:spPr>
          <a:xfrm>
            <a:off x="4709306" y="431943"/>
            <a:ext cx="3477589" cy="9288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 smtClean="0">
                <a:latin typeface="Bank Gothic"/>
                <a:cs typeface="Bank Gothic"/>
              </a:rPr>
              <a:t>Mobile Application</a:t>
            </a:r>
            <a:endParaRPr lang="en-US" sz="2800" b="1" dirty="0">
              <a:latin typeface="Bank Gothic"/>
              <a:cs typeface="Bank Gothic"/>
            </a:endParaRPr>
          </a:p>
        </p:txBody>
      </p:sp>
    </p:spTree>
    <p:extLst>
      <p:ext uri="{BB962C8B-B14F-4D97-AF65-F5344CB8AC3E}">
        <p14:creationId xmlns:p14="http://schemas.microsoft.com/office/powerpoint/2010/main" val="34978002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78012"/>
            <a:ext cx="9144000" cy="12957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nip Same Side Corner Rectangle 12"/>
          <p:cNvSpPr/>
          <p:nvPr/>
        </p:nvSpPr>
        <p:spPr>
          <a:xfrm>
            <a:off x="4688954" y="294845"/>
            <a:ext cx="3562695" cy="706523"/>
          </a:xfrm>
          <a:prstGeom prst="snip2SameRect">
            <a:avLst/>
          </a:prstGeom>
          <a:solidFill>
            <a:srgbClr val="FFC71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715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0" y="1217777"/>
            <a:ext cx="9144000" cy="585906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ctrTitle"/>
          </p:nvPr>
        </p:nvSpPr>
        <p:spPr>
          <a:xfrm>
            <a:off x="3994816" y="1348134"/>
            <a:ext cx="2882132" cy="660827"/>
          </a:xfrm>
        </p:spPr>
        <p:txBody>
          <a:bodyPr>
            <a:normAutofit/>
          </a:bodyPr>
          <a:lstStyle/>
          <a:p>
            <a:r>
              <a:rPr lang="en-US" sz="1600" dirty="0" smtClean="0">
                <a:solidFill>
                  <a:srgbClr val="FFC715"/>
                </a:solidFill>
                <a:latin typeface="Century Gothic"/>
                <a:cs typeface="Century Gothic"/>
              </a:rPr>
              <a:t>Latest Viral Video</a:t>
            </a:r>
            <a:endParaRPr lang="en-US" sz="1600" dirty="0">
              <a:solidFill>
                <a:srgbClr val="FFC715"/>
              </a:solidFill>
              <a:latin typeface="Century Gothic"/>
              <a:cs typeface="Century Gothic"/>
            </a:endParaRPr>
          </a:p>
        </p:txBody>
      </p:sp>
      <p:sp>
        <p:nvSpPr>
          <p:cNvPr id="42" name="Snip Same Side Corner Rectangle 41"/>
          <p:cNvSpPr/>
          <p:nvPr/>
        </p:nvSpPr>
        <p:spPr>
          <a:xfrm>
            <a:off x="289254" y="1001368"/>
            <a:ext cx="8892698" cy="5669960"/>
          </a:xfrm>
          <a:prstGeom prst="snip2SameRect">
            <a:avLst/>
          </a:prstGeom>
          <a:solidFill>
            <a:srgbClr val="7F7F7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715"/>
              </a:solidFill>
            </a:endParaRPr>
          </a:p>
        </p:txBody>
      </p:sp>
      <p:sp>
        <p:nvSpPr>
          <p:cNvPr id="39" name="Subtitle 2"/>
          <p:cNvSpPr txBox="1">
            <a:spLocks/>
          </p:cNvSpPr>
          <p:nvPr/>
        </p:nvSpPr>
        <p:spPr>
          <a:xfrm>
            <a:off x="3880774" y="4442208"/>
            <a:ext cx="4771482" cy="20785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4" name="Snip Single Corner Rectangle 3"/>
          <p:cNvSpPr/>
          <p:nvPr/>
        </p:nvSpPr>
        <p:spPr>
          <a:xfrm>
            <a:off x="289813" y="1213999"/>
            <a:ext cx="8868701" cy="5404208"/>
          </a:xfrm>
          <a:prstGeom prst="snip1Rect">
            <a:avLst/>
          </a:prstGeom>
          <a:solidFill>
            <a:srgbClr val="FFC715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Subtitle 2"/>
          <p:cNvSpPr>
            <a:spLocks noGrp="1"/>
          </p:cNvSpPr>
          <p:nvPr>
            <p:ph type="subTitle" idx="1"/>
          </p:nvPr>
        </p:nvSpPr>
        <p:spPr>
          <a:xfrm>
            <a:off x="4735603" y="404861"/>
            <a:ext cx="3541446" cy="928880"/>
          </a:xfrm>
        </p:spPr>
        <p:txBody>
          <a:bodyPr>
            <a:noAutofit/>
          </a:bodyPr>
          <a:lstStyle/>
          <a:p>
            <a:r>
              <a:rPr lang="en-US" sz="2800" b="1" dirty="0" err="1" smtClean="0">
                <a:latin typeface="Bank Gothic"/>
                <a:cs typeface="Bank Gothic"/>
              </a:rPr>
              <a:t>P</a:t>
            </a:r>
            <a:r>
              <a:rPr lang="en-US" sz="2500" b="1" dirty="0" err="1" smtClean="0">
                <a:latin typeface="Bank Gothic"/>
                <a:cs typeface="Bank Gothic"/>
              </a:rPr>
              <a:t>arkour</a:t>
            </a:r>
            <a:r>
              <a:rPr lang="en-US" sz="2500" b="1" dirty="0" smtClean="0">
                <a:latin typeface="Bank Gothic"/>
                <a:cs typeface="Bank Gothic"/>
              </a:rPr>
              <a:t> </a:t>
            </a:r>
            <a:r>
              <a:rPr lang="en-US" sz="2800" b="1" dirty="0" smtClean="0">
                <a:latin typeface="Bank Gothic"/>
                <a:cs typeface="Bank Gothic"/>
              </a:rPr>
              <a:t>C</a:t>
            </a:r>
            <a:r>
              <a:rPr lang="en-US" sz="2500" b="1" dirty="0" smtClean="0">
                <a:latin typeface="Bank Gothic"/>
                <a:cs typeface="Bank Gothic"/>
              </a:rPr>
              <a:t>ommunity</a:t>
            </a:r>
            <a:endParaRPr lang="en-US" sz="2500" b="1" dirty="0">
              <a:latin typeface="Bank Gothic"/>
              <a:cs typeface="Bank Gothic"/>
            </a:endParaRPr>
          </a:p>
        </p:txBody>
      </p:sp>
      <p:pic>
        <p:nvPicPr>
          <p:cNvPr id="15" name="Picture 14" descr="ff_logo.jp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457" b="89740" l="2428" r="9574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0" y="226815"/>
            <a:ext cx="4585430" cy="1485691"/>
          </a:xfrm>
          <a:prstGeom prst="rect">
            <a:avLst/>
          </a:prstGeom>
        </p:spPr>
      </p:pic>
      <p:sp>
        <p:nvSpPr>
          <p:cNvPr id="66" name="Subtitle 2"/>
          <p:cNvSpPr txBox="1">
            <a:spLocks/>
          </p:cNvSpPr>
          <p:nvPr/>
        </p:nvSpPr>
        <p:spPr>
          <a:xfrm>
            <a:off x="436922" y="1604518"/>
            <a:ext cx="4037034" cy="9288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400" b="1" dirty="0">
              <a:solidFill>
                <a:schemeClr val="tx1"/>
              </a:solidFill>
              <a:latin typeface="Bank Gothic"/>
              <a:cs typeface="Bank Gothic"/>
            </a:endParaRPr>
          </a:p>
        </p:txBody>
      </p:sp>
      <p:grpSp>
        <p:nvGrpSpPr>
          <p:cNvPr id="81" name="Groupe 80"/>
          <p:cNvGrpSpPr/>
          <p:nvPr/>
        </p:nvGrpSpPr>
        <p:grpSpPr>
          <a:xfrm>
            <a:off x="3307415" y="2833042"/>
            <a:ext cx="5537199" cy="3565209"/>
            <a:chOff x="838201" y="2937073"/>
            <a:chExt cx="5537199" cy="3565209"/>
          </a:xfrm>
        </p:grpSpPr>
        <p:sp>
          <p:nvSpPr>
            <p:cNvPr id="71" name="Snip Same Side Corner Rectangle 41"/>
            <p:cNvSpPr/>
            <p:nvPr/>
          </p:nvSpPr>
          <p:spPr>
            <a:xfrm>
              <a:off x="838201" y="2937074"/>
              <a:ext cx="5537199" cy="3565208"/>
            </a:xfrm>
            <a:prstGeom prst="snip2Same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C715"/>
                </a:solidFill>
              </a:endParaRPr>
            </a:p>
          </p:txBody>
        </p:sp>
        <p:pic>
          <p:nvPicPr>
            <p:cNvPr id="6" name="Imag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9110" y="3444061"/>
              <a:ext cx="4837990" cy="286756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74" name="Subtitle 2"/>
            <p:cNvSpPr txBox="1">
              <a:spLocks/>
            </p:cNvSpPr>
            <p:nvPr/>
          </p:nvSpPr>
          <p:spPr>
            <a:xfrm>
              <a:off x="1582208" y="2937073"/>
              <a:ext cx="4346961" cy="92888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500" b="1" dirty="0" smtClean="0">
                  <a:solidFill>
                    <a:schemeClr val="bg1"/>
                  </a:solidFill>
                  <a:latin typeface="Bank Gothic"/>
                  <a:cs typeface="Bank Gothic"/>
                </a:rPr>
                <a:t>Affiliated Associations</a:t>
              </a:r>
              <a:endParaRPr lang="en-US" sz="2500" b="1" dirty="0">
                <a:solidFill>
                  <a:schemeClr val="bg1"/>
                </a:solidFill>
                <a:latin typeface="Bank Gothic"/>
                <a:cs typeface="Bank Gothic"/>
              </a:endParaRPr>
            </a:p>
          </p:txBody>
        </p:sp>
      </p:grpSp>
      <p:grpSp>
        <p:nvGrpSpPr>
          <p:cNvPr id="83" name="Groupe 82"/>
          <p:cNvGrpSpPr/>
          <p:nvPr/>
        </p:nvGrpSpPr>
        <p:grpSpPr>
          <a:xfrm>
            <a:off x="990600" y="1522006"/>
            <a:ext cx="3344968" cy="1862524"/>
            <a:chOff x="990600" y="1522006"/>
            <a:chExt cx="3344968" cy="1862524"/>
          </a:xfrm>
        </p:grpSpPr>
        <p:sp>
          <p:nvSpPr>
            <p:cNvPr id="75" name="Snip Same Side Corner Rectangle 41"/>
            <p:cNvSpPr/>
            <p:nvPr/>
          </p:nvSpPr>
          <p:spPr>
            <a:xfrm>
              <a:off x="990600" y="1522006"/>
              <a:ext cx="2775451" cy="1797274"/>
            </a:xfrm>
            <a:prstGeom prst="snip2Same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C715"/>
                </a:solidFill>
              </a:endParaRPr>
            </a:p>
          </p:txBody>
        </p:sp>
        <p:sp>
          <p:nvSpPr>
            <p:cNvPr id="77" name="Subtitle 2"/>
            <p:cNvSpPr txBox="1">
              <a:spLocks/>
            </p:cNvSpPr>
            <p:nvPr/>
          </p:nvSpPr>
          <p:spPr>
            <a:xfrm>
              <a:off x="1100208" y="1576668"/>
              <a:ext cx="3235360" cy="99951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3000" b="1" dirty="0" smtClean="0">
                  <a:solidFill>
                    <a:schemeClr val="bg1"/>
                  </a:solidFill>
                  <a:latin typeface="Bank Gothic"/>
                  <a:cs typeface="Bank Gothic"/>
                </a:rPr>
                <a:t>F</a:t>
              </a:r>
              <a:r>
                <a:rPr lang="en-US" sz="2400" b="1" dirty="0" smtClean="0">
                  <a:solidFill>
                    <a:schemeClr val="bg1"/>
                  </a:solidFill>
                  <a:latin typeface="Bank Gothic"/>
                  <a:cs typeface="Bank Gothic"/>
                </a:rPr>
                <a:t>ederation de </a:t>
              </a:r>
            </a:p>
            <a:p>
              <a:pPr algn="l"/>
              <a:r>
                <a:rPr lang="en-US" sz="3000" b="1" dirty="0" err="1" smtClean="0">
                  <a:solidFill>
                    <a:schemeClr val="bg1"/>
                  </a:solidFill>
                  <a:latin typeface="Bank Gothic"/>
                  <a:cs typeface="Bank Gothic"/>
                </a:rPr>
                <a:t>P</a:t>
              </a:r>
              <a:r>
                <a:rPr lang="en-US" sz="2400" b="1" dirty="0" err="1" smtClean="0">
                  <a:solidFill>
                    <a:schemeClr val="bg1"/>
                  </a:solidFill>
                  <a:latin typeface="Bank Gothic"/>
                  <a:cs typeface="Bank Gothic"/>
                </a:rPr>
                <a:t>ar</a:t>
              </a:r>
              <a:r>
                <a:rPr lang="en-US" sz="3000" b="1" dirty="0" err="1" smtClean="0">
                  <a:solidFill>
                    <a:schemeClr val="bg1"/>
                  </a:solidFill>
                  <a:latin typeface="Bank Gothic"/>
                  <a:cs typeface="Bank Gothic"/>
                </a:rPr>
                <a:t>K</a:t>
              </a:r>
              <a:r>
                <a:rPr lang="en-US" sz="2400" b="1" dirty="0" err="1" smtClean="0">
                  <a:solidFill>
                    <a:schemeClr val="bg1"/>
                  </a:solidFill>
                  <a:latin typeface="Bank Gothic"/>
                  <a:cs typeface="Bank Gothic"/>
                </a:rPr>
                <a:t>our</a:t>
              </a:r>
              <a:endParaRPr lang="en-US" sz="2400" b="1" dirty="0">
                <a:solidFill>
                  <a:schemeClr val="bg1"/>
                </a:solidFill>
                <a:latin typeface="Bank Gothic"/>
                <a:cs typeface="Bank Gothic"/>
              </a:endParaRPr>
            </a:p>
          </p:txBody>
        </p:sp>
        <p:sp>
          <p:nvSpPr>
            <p:cNvPr id="79" name="Rectangle 78"/>
            <p:cNvSpPr/>
            <p:nvPr/>
          </p:nvSpPr>
          <p:spPr>
            <a:xfrm>
              <a:off x="1202818" y="2738199"/>
              <a:ext cx="1424391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fr-FR" i="1" dirty="0" err="1" smtClean="0">
                  <a:solidFill>
                    <a:schemeClr val="bg1"/>
                  </a:solidFill>
                </a:rPr>
                <a:t>December</a:t>
              </a:r>
              <a:r>
                <a:rPr lang="fr-FR" i="1" dirty="0" smtClean="0">
                  <a:solidFill>
                    <a:schemeClr val="bg1"/>
                  </a:solidFill>
                </a:rPr>
                <a:t> 2011</a:t>
              </a:r>
              <a:endParaRPr lang="fr-FR" i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76" name="Image 7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5077" y="2129889"/>
            <a:ext cx="1356945" cy="14153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3993743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78012"/>
            <a:ext cx="9144000" cy="12957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nip Same Side Corner Rectangle 12"/>
          <p:cNvSpPr/>
          <p:nvPr/>
        </p:nvSpPr>
        <p:spPr>
          <a:xfrm>
            <a:off x="4688954" y="294845"/>
            <a:ext cx="3562695" cy="706523"/>
          </a:xfrm>
          <a:prstGeom prst="snip2SameRect">
            <a:avLst/>
          </a:prstGeom>
          <a:solidFill>
            <a:srgbClr val="FFC71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715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0" y="1217777"/>
            <a:ext cx="9144000" cy="585906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ctrTitle"/>
          </p:nvPr>
        </p:nvSpPr>
        <p:spPr>
          <a:xfrm>
            <a:off x="3994816" y="1348134"/>
            <a:ext cx="2882132" cy="660827"/>
          </a:xfrm>
        </p:spPr>
        <p:txBody>
          <a:bodyPr>
            <a:normAutofit/>
          </a:bodyPr>
          <a:lstStyle/>
          <a:p>
            <a:r>
              <a:rPr lang="en-US" sz="1600" dirty="0" smtClean="0">
                <a:solidFill>
                  <a:srgbClr val="FFC715"/>
                </a:solidFill>
                <a:latin typeface="Century Gothic"/>
                <a:cs typeface="Century Gothic"/>
              </a:rPr>
              <a:t>Latest Viral Video</a:t>
            </a:r>
            <a:endParaRPr lang="en-US" sz="1600" dirty="0">
              <a:solidFill>
                <a:srgbClr val="FFC715"/>
              </a:solidFill>
              <a:latin typeface="Century Gothic"/>
              <a:cs typeface="Century Gothic"/>
            </a:endParaRPr>
          </a:p>
        </p:txBody>
      </p:sp>
      <p:sp>
        <p:nvSpPr>
          <p:cNvPr id="42" name="Snip Same Side Corner Rectangle 41"/>
          <p:cNvSpPr/>
          <p:nvPr/>
        </p:nvSpPr>
        <p:spPr>
          <a:xfrm>
            <a:off x="289254" y="1001368"/>
            <a:ext cx="8892698" cy="5669960"/>
          </a:xfrm>
          <a:prstGeom prst="snip2SameRect">
            <a:avLst/>
          </a:prstGeom>
          <a:solidFill>
            <a:srgbClr val="7F7F7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715"/>
              </a:solidFill>
            </a:endParaRPr>
          </a:p>
        </p:txBody>
      </p:sp>
      <p:sp>
        <p:nvSpPr>
          <p:cNvPr id="39" name="Subtitle 2"/>
          <p:cNvSpPr txBox="1">
            <a:spLocks/>
          </p:cNvSpPr>
          <p:nvPr/>
        </p:nvSpPr>
        <p:spPr>
          <a:xfrm>
            <a:off x="3880774" y="4442208"/>
            <a:ext cx="4771482" cy="20785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4" name="Snip Single Corner Rectangle 3"/>
          <p:cNvSpPr/>
          <p:nvPr/>
        </p:nvSpPr>
        <p:spPr>
          <a:xfrm>
            <a:off x="289813" y="1213999"/>
            <a:ext cx="8868701" cy="5404208"/>
          </a:xfrm>
          <a:prstGeom prst="snip1Rect">
            <a:avLst/>
          </a:prstGeom>
          <a:solidFill>
            <a:srgbClr val="FFC715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Subtitle 2"/>
          <p:cNvSpPr>
            <a:spLocks noGrp="1"/>
          </p:cNvSpPr>
          <p:nvPr>
            <p:ph type="subTitle" idx="1"/>
          </p:nvPr>
        </p:nvSpPr>
        <p:spPr>
          <a:xfrm>
            <a:off x="4735603" y="404861"/>
            <a:ext cx="3541446" cy="928880"/>
          </a:xfrm>
        </p:spPr>
        <p:txBody>
          <a:bodyPr>
            <a:noAutofit/>
          </a:bodyPr>
          <a:lstStyle/>
          <a:p>
            <a:r>
              <a:rPr lang="en-US" sz="2800" b="1" dirty="0" err="1" smtClean="0">
                <a:latin typeface="Bank Gothic"/>
                <a:cs typeface="Bank Gothic"/>
              </a:rPr>
              <a:t>P</a:t>
            </a:r>
            <a:r>
              <a:rPr lang="en-US" sz="2500" b="1" dirty="0" err="1" smtClean="0">
                <a:latin typeface="Bank Gothic"/>
                <a:cs typeface="Bank Gothic"/>
              </a:rPr>
              <a:t>arkour</a:t>
            </a:r>
            <a:r>
              <a:rPr lang="en-US" sz="2500" b="1" dirty="0" smtClean="0">
                <a:latin typeface="Bank Gothic"/>
                <a:cs typeface="Bank Gothic"/>
              </a:rPr>
              <a:t> </a:t>
            </a:r>
            <a:r>
              <a:rPr lang="en-US" sz="2800" b="1" dirty="0" smtClean="0">
                <a:latin typeface="Bank Gothic"/>
                <a:cs typeface="Bank Gothic"/>
              </a:rPr>
              <a:t>C</a:t>
            </a:r>
            <a:r>
              <a:rPr lang="en-US" sz="2500" b="1" dirty="0" smtClean="0">
                <a:latin typeface="Bank Gothic"/>
                <a:cs typeface="Bank Gothic"/>
              </a:rPr>
              <a:t>ommunity</a:t>
            </a:r>
            <a:endParaRPr lang="en-US" sz="2500" b="1" dirty="0">
              <a:latin typeface="Bank Gothic"/>
              <a:cs typeface="Bank Gothic"/>
            </a:endParaRPr>
          </a:p>
        </p:txBody>
      </p:sp>
      <p:pic>
        <p:nvPicPr>
          <p:cNvPr id="15" name="Picture 14" descr="ff_logo.jpg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457" b="89740" l="2428" r="9574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0" y="226815"/>
            <a:ext cx="4585430" cy="1485691"/>
          </a:xfrm>
          <a:prstGeom prst="rect">
            <a:avLst/>
          </a:prstGeom>
        </p:spPr>
      </p:pic>
      <p:sp>
        <p:nvSpPr>
          <p:cNvPr id="66" name="Subtitle 2"/>
          <p:cNvSpPr txBox="1">
            <a:spLocks/>
          </p:cNvSpPr>
          <p:nvPr/>
        </p:nvSpPr>
        <p:spPr>
          <a:xfrm>
            <a:off x="436922" y="1604518"/>
            <a:ext cx="4037034" cy="9288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400" b="1" dirty="0">
              <a:solidFill>
                <a:schemeClr val="tx1"/>
              </a:solidFill>
              <a:latin typeface="Bank Gothic"/>
              <a:cs typeface="Bank Gothic"/>
            </a:endParaRPr>
          </a:p>
        </p:txBody>
      </p:sp>
      <p:grpSp>
        <p:nvGrpSpPr>
          <p:cNvPr id="18" name="Groupe 17"/>
          <p:cNvGrpSpPr/>
          <p:nvPr/>
        </p:nvGrpSpPr>
        <p:grpSpPr>
          <a:xfrm>
            <a:off x="396406" y="1642273"/>
            <a:ext cx="5432878" cy="3212052"/>
            <a:chOff x="409136" y="1566407"/>
            <a:chExt cx="5953564" cy="3519894"/>
          </a:xfrm>
        </p:grpSpPr>
        <p:sp>
          <p:nvSpPr>
            <p:cNvPr id="71" name="Snip Same Side Corner Rectangle 41"/>
            <p:cNvSpPr/>
            <p:nvPr/>
          </p:nvSpPr>
          <p:spPr>
            <a:xfrm>
              <a:off x="409136" y="1566407"/>
              <a:ext cx="5953564" cy="3519894"/>
            </a:xfrm>
            <a:prstGeom prst="snip2Same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C715"/>
                </a:solidFill>
              </a:endParaRPr>
            </a:p>
          </p:txBody>
        </p:sp>
        <p:sp>
          <p:nvSpPr>
            <p:cNvPr id="74" name="Subtitle 2"/>
            <p:cNvSpPr txBox="1">
              <a:spLocks/>
            </p:cNvSpPr>
            <p:nvPr/>
          </p:nvSpPr>
          <p:spPr>
            <a:xfrm>
              <a:off x="1686334" y="1656664"/>
              <a:ext cx="3399168" cy="89156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fr-FR" b="1" dirty="0" smtClean="0">
                  <a:solidFill>
                    <a:schemeClr val="bg1"/>
                  </a:solidFill>
                  <a:latin typeface="Bank Gothic"/>
                  <a:cs typeface="Bank Gothic"/>
                </a:rPr>
                <a:t>Forum</a:t>
              </a:r>
              <a:endParaRPr lang="en-US" b="1" dirty="0">
                <a:solidFill>
                  <a:schemeClr val="bg1"/>
                </a:solidFill>
                <a:latin typeface="Bank Gothic"/>
                <a:cs typeface="Bank Gothic"/>
              </a:endParaRPr>
            </a:p>
          </p:txBody>
        </p:sp>
        <p:pic>
          <p:nvPicPr>
            <p:cNvPr id="10" name="Image 9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2304" y="2857924"/>
              <a:ext cx="3669123" cy="550368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1" name="Image 10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08546" y="4117592"/>
              <a:ext cx="2857969" cy="515556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2" name="Image 11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15600" y="2666054"/>
              <a:ext cx="1950915" cy="99552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9" name="Image 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2304" y="3857758"/>
              <a:ext cx="2863448" cy="1035221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grpSp>
        <p:nvGrpSpPr>
          <p:cNvPr id="26" name="Groupe 25"/>
          <p:cNvGrpSpPr/>
          <p:nvPr/>
        </p:nvGrpSpPr>
        <p:grpSpPr>
          <a:xfrm>
            <a:off x="5948962" y="2684464"/>
            <a:ext cx="3209552" cy="3809742"/>
            <a:chOff x="417698" y="1734498"/>
            <a:chExt cx="3541446" cy="4203700"/>
          </a:xfrm>
        </p:grpSpPr>
        <p:grpSp>
          <p:nvGrpSpPr>
            <p:cNvPr id="27" name="Groupe 26"/>
            <p:cNvGrpSpPr/>
            <p:nvPr/>
          </p:nvGrpSpPr>
          <p:grpSpPr>
            <a:xfrm>
              <a:off x="517461" y="1734498"/>
              <a:ext cx="3304846" cy="4203700"/>
              <a:chOff x="479754" y="1498601"/>
              <a:chExt cx="3304846" cy="4203700"/>
            </a:xfrm>
          </p:grpSpPr>
          <p:sp>
            <p:nvSpPr>
              <p:cNvPr id="29" name="Snip Same Side Corner Rectangle 41"/>
              <p:cNvSpPr/>
              <p:nvPr/>
            </p:nvSpPr>
            <p:spPr>
              <a:xfrm>
                <a:off x="479754" y="1498601"/>
                <a:ext cx="3304846" cy="4203700"/>
              </a:xfrm>
              <a:prstGeom prst="snip2Same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C715"/>
                  </a:solidFill>
                </a:endParaRPr>
              </a:p>
            </p:txBody>
          </p:sp>
          <p:pic>
            <p:nvPicPr>
              <p:cNvPr id="30" name="Image 29"/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8500" y="2473325"/>
                <a:ext cx="2844800" cy="919356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</p:pic>
          <p:pic>
            <p:nvPicPr>
              <p:cNvPr id="31" name="Image 30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9724" y="3687298"/>
                <a:ext cx="2534270" cy="1900702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</p:pic>
        </p:grpSp>
        <p:sp>
          <p:nvSpPr>
            <p:cNvPr id="28" name="Subtitle 2"/>
            <p:cNvSpPr txBox="1">
              <a:spLocks/>
            </p:cNvSpPr>
            <p:nvPr/>
          </p:nvSpPr>
          <p:spPr>
            <a:xfrm>
              <a:off x="417698" y="1892198"/>
              <a:ext cx="3541446" cy="92888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3600" b="1" dirty="0" smtClean="0">
                  <a:solidFill>
                    <a:schemeClr val="bg1"/>
                  </a:solidFill>
                  <a:latin typeface="Bank Gothic"/>
                  <a:cs typeface="Bank Gothic"/>
                </a:rPr>
                <a:t>S</a:t>
              </a:r>
              <a:r>
                <a:rPr lang="en-US" b="1" dirty="0" smtClean="0">
                  <a:solidFill>
                    <a:schemeClr val="bg1"/>
                  </a:solidFill>
                  <a:latin typeface="Bank Gothic"/>
                  <a:cs typeface="Bank Gothic"/>
                </a:rPr>
                <a:t>chools</a:t>
              </a:r>
              <a:endParaRPr lang="en-US" b="1" dirty="0">
                <a:solidFill>
                  <a:schemeClr val="bg1"/>
                </a:solidFill>
                <a:latin typeface="Bank Gothic"/>
                <a:cs typeface="Bank Gothic"/>
              </a:endParaRPr>
            </a:p>
          </p:txBody>
        </p:sp>
      </p:grpSp>
      <p:pic>
        <p:nvPicPr>
          <p:cNvPr id="36" name="ParkourSpot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46348" y="1135557"/>
            <a:ext cx="8178509" cy="5195342"/>
          </a:xfrm>
          <a:prstGeom prst="rect">
            <a:avLst/>
          </a:prstGeom>
          <a:ln w="76200">
            <a:solidFill>
              <a:schemeClr val="bg1">
                <a:lumMod val="50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scene3d>
            <a:camera prst="perspectiveAbove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14179265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5335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6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78012"/>
            <a:ext cx="9144000" cy="12957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nip Same Side Corner Rectangle 12"/>
          <p:cNvSpPr/>
          <p:nvPr/>
        </p:nvSpPr>
        <p:spPr>
          <a:xfrm>
            <a:off x="4688954" y="294845"/>
            <a:ext cx="3562695" cy="706523"/>
          </a:xfrm>
          <a:prstGeom prst="snip2SameRect">
            <a:avLst/>
          </a:prstGeom>
          <a:solidFill>
            <a:srgbClr val="FFC71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715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0" y="1217777"/>
            <a:ext cx="9144000" cy="585906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ctrTitle"/>
          </p:nvPr>
        </p:nvSpPr>
        <p:spPr>
          <a:xfrm>
            <a:off x="3994816" y="1348134"/>
            <a:ext cx="2882132" cy="660827"/>
          </a:xfrm>
        </p:spPr>
        <p:txBody>
          <a:bodyPr>
            <a:normAutofit/>
          </a:bodyPr>
          <a:lstStyle/>
          <a:p>
            <a:r>
              <a:rPr lang="en-US" sz="1600" dirty="0" smtClean="0">
                <a:solidFill>
                  <a:srgbClr val="FFC715"/>
                </a:solidFill>
                <a:latin typeface="Century Gothic"/>
                <a:cs typeface="Century Gothic"/>
              </a:rPr>
              <a:t>Latest Viral Video</a:t>
            </a:r>
            <a:endParaRPr lang="en-US" sz="1600" dirty="0">
              <a:solidFill>
                <a:srgbClr val="FFC715"/>
              </a:solidFill>
              <a:latin typeface="Century Gothic"/>
              <a:cs typeface="Century Gothic"/>
            </a:endParaRPr>
          </a:p>
        </p:txBody>
      </p:sp>
      <p:sp>
        <p:nvSpPr>
          <p:cNvPr id="42" name="Snip Same Side Corner Rectangle 41"/>
          <p:cNvSpPr/>
          <p:nvPr/>
        </p:nvSpPr>
        <p:spPr>
          <a:xfrm>
            <a:off x="289254" y="1001368"/>
            <a:ext cx="8892698" cy="5669960"/>
          </a:xfrm>
          <a:prstGeom prst="snip2SameRect">
            <a:avLst/>
          </a:prstGeom>
          <a:solidFill>
            <a:srgbClr val="7F7F7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715"/>
              </a:solidFill>
            </a:endParaRPr>
          </a:p>
        </p:txBody>
      </p:sp>
      <p:sp>
        <p:nvSpPr>
          <p:cNvPr id="39" name="Subtitle 2"/>
          <p:cNvSpPr txBox="1">
            <a:spLocks/>
          </p:cNvSpPr>
          <p:nvPr/>
        </p:nvSpPr>
        <p:spPr>
          <a:xfrm>
            <a:off x="3880774" y="4442208"/>
            <a:ext cx="4771482" cy="20785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4" name="Snip Single Corner Rectangle 3"/>
          <p:cNvSpPr/>
          <p:nvPr/>
        </p:nvSpPr>
        <p:spPr>
          <a:xfrm>
            <a:off x="374093" y="1217777"/>
            <a:ext cx="8868701" cy="5404208"/>
          </a:xfrm>
          <a:prstGeom prst="snip1Rect">
            <a:avLst/>
          </a:prstGeom>
          <a:solidFill>
            <a:srgbClr val="FFC715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43" name="Subtitle 2"/>
          <p:cNvSpPr>
            <a:spLocks noGrp="1"/>
          </p:cNvSpPr>
          <p:nvPr>
            <p:ph type="subTitle" idx="1"/>
          </p:nvPr>
        </p:nvSpPr>
        <p:spPr>
          <a:xfrm>
            <a:off x="5223174" y="322759"/>
            <a:ext cx="2270650" cy="928880"/>
          </a:xfrm>
        </p:spPr>
        <p:txBody>
          <a:bodyPr/>
          <a:lstStyle/>
          <a:p>
            <a:r>
              <a:rPr lang="fr-FR" b="1" dirty="0" err="1" smtClean="0">
                <a:latin typeface="Bank Gothic"/>
                <a:cs typeface="Bank Gothic"/>
              </a:rPr>
              <a:t>Strategy</a:t>
            </a:r>
            <a:endParaRPr lang="en-US" b="1" dirty="0">
              <a:latin typeface="Bank Gothic"/>
              <a:cs typeface="Bank Gothic"/>
            </a:endParaRPr>
          </a:p>
        </p:txBody>
      </p:sp>
      <p:pic>
        <p:nvPicPr>
          <p:cNvPr id="15" name="Picture 14" descr="ff_logo.jp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457" b="89740" l="2428" r="9574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6815"/>
            <a:ext cx="4585430" cy="1485691"/>
          </a:xfrm>
          <a:prstGeom prst="rect">
            <a:avLst/>
          </a:prstGeom>
        </p:spPr>
      </p:pic>
      <p:grpSp>
        <p:nvGrpSpPr>
          <p:cNvPr id="63" name="Groupe 62"/>
          <p:cNvGrpSpPr/>
          <p:nvPr/>
        </p:nvGrpSpPr>
        <p:grpSpPr>
          <a:xfrm>
            <a:off x="879920" y="1230477"/>
            <a:ext cx="2590435" cy="1651880"/>
            <a:chOff x="1182459" y="1798518"/>
            <a:chExt cx="2375159" cy="1514602"/>
          </a:xfrm>
        </p:grpSpPr>
        <p:sp>
          <p:nvSpPr>
            <p:cNvPr id="6" name="Ellipse 5"/>
            <p:cNvSpPr/>
            <p:nvPr/>
          </p:nvSpPr>
          <p:spPr>
            <a:xfrm>
              <a:off x="1182459" y="1798518"/>
              <a:ext cx="2375159" cy="1514602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26" name="Picture 2" descr="C:\Users\Pedro\Documents\INSEEC\M2\Sports Marketing\Project\Images\Facebook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5327" y="2788943"/>
              <a:ext cx="399280" cy="39928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7" name="Picture 3" descr="C:\Users\Pedro\Documents\INSEEC\M2\Sports Marketing\Project\Images\Twitter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70777" y="2788944"/>
              <a:ext cx="399280" cy="39928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Image 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63791" y="1947159"/>
              <a:ext cx="1212495" cy="79328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61" name="Groupe 60"/>
          <p:cNvGrpSpPr/>
          <p:nvPr/>
        </p:nvGrpSpPr>
        <p:grpSpPr>
          <a:xfrm>
            <a:off x="6371667" y="1230477"/>
            <a:ext cx="2590435" cy="1651880"/>
            <a:chOff x="5789383" y="1862724"/>
            <a:chExt cx="2375159" cy="1514602"/>
          </a:xfrm>
        </p:grpSpPr>
        <p:sp>
          <p:nvSpPr>
            <p:cNvPr id="46" name="Ellipse 45"/>
            <p:cNvSpPr/>
            <p:nvPr/>
          </p:nvSpPr>
          <p:spPr>
            <a:xfrm>
              <a:off x="5789383" y="1862724"/>
              <a:ext cx="2375159" cy="1514602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7" name="Picture 2" descr="C:\Users\Pedro\Documents\INSEEC\M2\Sports Marketing\Project\Images\Facebook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46765" y="2809607"/>
              <a:ext cx="399280" cy="39928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8" name="Picture 3" descr="C:\Users\Pedro\Documents\INSEEC\M2\Sports Marketing\Project\Images\Twitter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92692" y="2809607"/>
              <a:ext cx="399280" cy="39928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9" name="Image 4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55402" y="2243438"/>
              <a:ext cx="1852531" cy="43480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54" name="Flèche droite 53"/>
          <p:cNvSpPr/>
          <p:nvPr/>
        </p:nvSpPr>
        <p:spPr>
          <a:xfrm rot="10800000">
            <a:off x="3509079" y="2104277"/>
            <a:ext cx="554147" cy="295834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Flèche droite 54"/>
          <p:cNvSpPr/>
          <p:nvPr/>
        </p:nvSpPr>
        <p:spPr>
          <a:xfrm>
            <a:off x="5696574" y="2104599"/>
            <a:ext cx="617134" cy="329460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Double flèche horizontale 56"/>
          <p:cNvSpPr/>
          <p:nvPr/>
        </p:nvSpPr>
        <p:spPr>
          <a:xfrm rot="8543327">
            <a:off x="5692950" y="2907025"/>
            <a:ext cx="1037141" cy="317489"/>
          </a:xfrm>
          <a:prstGeom prst="left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0" name="Groupe 49"/>
          <p:cNvGrpSpPr/>
          <p:nvPr/>
        </p:nvGrpSpPr>
        <p:grpSpPr>
          <a:xfrm>
            <a:off x="4327678" y="1797411"/>
            <a:ext cx="1069546" cy="826122"/>
            <a:chOff x="4053036" y="1680091"/>
            <a:chExt cx="1227671" cy="948258"/>
          </a:xfrm>
        </p:grpSpPr>
        <p:pic>
          <p:nvPicPr>
            <p:cNvPr id="1029" name="Picture 5" descr="C:\Users\Pedro\Documents\INSEEC\M2\Sports Marketing\Project\Images\Youtube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53036" y="1918225"/>
              <a:ext cx="1227671" cy="7101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2" name="Title 1"/>
            <p:cNvSpPr txBox="1">
              <a:spLocks/>
            </p:cNvSpPr>
            <p:nvPr/>
          </p:nvSpPr>
          <p:spPr>
            <a:xfrm>
              <a:off x="4145783" y="1680091"/>
              <a:ext cx="1029559" cy="323822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ctr">
              <a:no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en-US" sz="14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Bank Gothic"/>
                  <a:cs typeface="Bank Gothic"/>
                </a:rPr>
                <a:t>Channel</a:t>
              </a:r>
              <a:endPara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Bank Gothic"/>
                <a:cs typeface="Bank Gothic"/>
              </a:endParaRPr>
            </a:p>
          </p:txBody>
        </p:sp>
      </p:grpSp>
      <p:sp>
        <p:nvSpPr>
          <p:cNvPr id="10" name="Double flèche horizontale 9"/>
          <p:cNvSpPr/>
          <p:nvPr/>
        </p:nvSpPr>
        <p:spPr>
          <a:xfrm rot="2572678">
            <a:off x="2888665" y="2899648"/>
            <a:ext cx="936029" cy="316926"/>
          </a:xfrm>
          <a:prstGeom prst="left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Ellipse 67"/>
          <p:cNvSpPr/>
          <p:nvPr/>
        </p:nvSpPr>
        <p:spPr>
          <a:xfrm>
            <a:off x="7157559" y="3171232"/>
            <a:ext cx="2001525" cy="1714586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70" name="Flèche droite 69"/>
          <p:cNvSpPr/>
          <p:nvPr/>
        </p:nvSpPr>
        <p:spPr>
          <a:xfrm rot="9076847">
            <a:off x="6100649" y="4788513"/>
            <a:ext cx="1122297" cy="337769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5" name="Groupe 64"/>
          <p:cNvGrpSpPr/>
          <p:nvPr/>
        </p:nvGrpSpPr>
        <p:grpSpPr>
          <a:xfrm>
            <a:off x="415653" y="3183932"/>
            <a:ext cx="1964873" cy="1668353"/>
            <a:chOff x="560294" y="3926441"/>
            <a:chExt cx="1894410" cy="1716462"/>
          </a:xfrm>
        </p:grpSpPr>
        <p:sp>
          <p:nvSpPr>
            <p:cNvPr id="71" name="Ellipse 70"/>
            <p:cNvSpPr/>
            <p:nvPr/>
          </p:nvSpPr>
          <p:spPr>
            <a:xfrm>
              <a:off x="560294" y="3926441"/>
              <a:ext cx="1894410" cy="1716462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 dirty="0" smtClean="0"/>
            </a:p>
            <a:p>
              <a:pPr algn="ctr"/>
              <a:endParaRPr lang="fr-FR" b="1" dirty="0" smtClean="0"/>
            </a:p>
            <a:p>
              <a:pPr algn="ctr"/>
              <a:endParaRPr lang="fr-FR" b="1" dirty="0"/>
            </a:p>
            <a:p>
              <a:pPr algn="ctr"/>
              <a:r>
                <a:rPr lang="fr-FR" b="1" dirty="0" smtClean="0"/>
                <a:t>Mobile App</a:t>
              </a:r>
              <a:endParaRPr lang="en-US" b="1" dirty="0"/>
            </a:p>
          </p:txBody>
        </p:sp>
        <p:pic>
          <p:nvPicPr>
            <p:cNvPr id="1030" name="Picture 6" descr="C:\Users\Pedro\Documents\INSEEC\M2\Sports Marketing\Project\PowerPoint\17209831951787883743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56663" y="4368324"/>
              <a:ext cx="664026" cy="66402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1" name="Picture 7" descr="C:\Users\Pedro\Documents\INSEEC\M2\Sports Marketing\Project\PowerPoint\128px-apple-logo.pn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6389" y="4145489"/>
              <a:ext cx="434184" cy="53255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6" name="Flèche droite 75"/>
          <p:cNvSpPr/>
          <p:nvPr/>
        </p:nvSpPr>
        <p:spPr>
          <a:xfrm>
            <a:off x="2446307" y="3719347"/>
            <a:ext cx="1021181" cy="338997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Flèche droite 44"/>
          <p:cNvSpPr/>
          <p:nvPr/>
        </p:nvSpPr>
        <p:spPr>
          <a:xfrm rot="12373502">
            <a:off x="2199706" y="4806050"/>
            <a:ext cx="1312394" cy="292029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e 27"/>
          <p:cNvGrpSpPr/>
          <p:nvPr/>
        </p:nvGrpSpPr>
        <p:grpSpPr>
          <a:xfrm>
            <a:off x="435427" y="5764334"/>
            <a:ext cx="1496760" cy="685870"/>
            <a:chOff x="435427" y="5764334"/>
            <a:chExt cx="1496760" cy="685870"/>
          </a:xfrm>
        </p:grpSpPr>
        <p:grpSp>
          <p:nvGrpSpPr>
            <p:cNvPr id="11" name="Groupe 10"/>
            <p:cNvGrpSpPr/>
            <p:nvPr/>
          </p:nvGrpSpPr>
          <p:grpSpPr>
            <a:xfrm>
              <a:off x="435427" y="6126382"/>
              <a:ext cx="1494973" cy="323822"/>
              <a:chOff x="435427" y="6126382"/>
              <a:chExt cx="1494973" cy="323822"/>
            </a:xfrm>
          </p:grpSpPr>
          <p:sp>
            <p:nvSpPr>
              <p:cNvPr id="38" name="Flèche droite 37"/>
              <p:cNvSpPr/>
              <p:nvPr/>
            </p:nvSpPr>
            <p:spPr>
              <a:xfrm>
                <a:off x="435427" y="6172064"/>
                <a:ext cx="465414" cy="278139"/>
              </a:xfrm>
              <a:prstGeom prst="rightArrow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Title 1"/>
              <p:cNvSpPr txBox="1">
                <a:spLocks/>
              </p:cNvSpPr>
              <p:nvPr/>
            </p:nvSpPr>
            <p:spPr>
              <a:xfrm>
                <a:off x="900841" y="6126382"/>
                <a:ext cx="1029559" cy="323822"/>
              </a:xfrm>
              <a:prstGeom prst="rect">
                <a:avLst/>
              </a:prstGeom>
              <a:noFill/>
            </p:spPr>
            <p:txBody>
              <a:bodyPr vert="horz" lIns="91440" tIns="45720" rIns="91440" bIns="45720" rtlCol="0" anchor="ctr">
                <a:noAutofit/>
              </a:bodyPr>
              <a:lstStyle>
                <a:lvl1pPr algn="ctr" defTabSz="4572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l"/>
                <a:r>
                  <a:rPr lang="en-US" sz="1600" b="1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Bank Gothic"/>
                    <a:cs typeface="Bank Gothic"/>
                  </a:rPr>
                  <a:t>Content</a:t>
                </a:r>
                <a:endParaRPr lang="en-US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Bank Gothic"/>
                  <a:cs typeface="Bank Gothic"/>
                </a:endParaRPr>
              </a:p>
            </p:txBody>
          </p:sp>
        </p:grpSp>
        <p:grpSp>
          <p:nvGrpSpPr>
            <p:cNvPr id="12" name="Groupe 11"/>
            <p:cNvGrpSpPr/>
            <p:nvPr/>
          </p:nvGrpSpPr>
          <p:grpSpPr>
            <a:xfrm>
              <a:off x="435427" y="5764334"/>
              <a:ext cx="1496760" cy="323822"/>
              <a:chOff x="435427" y="5764334"/>
              <a:chExt cx="1496760" cy="323822"/>
            </a:xfrm>
          </p:grpSpPr>
          <p:sp>
            <p:nvSpPr>
              <p:cNvPr id="5" name="Flèche droite 4"/>
              <p:cNvSpPr/>
              <p:nvPr/>
            </p:nvSpPr>
            <p:spPr>
              <a:xfrm>
                <a:off x="435427" y="5764334"/>
                <a:ext cx="465414" cy="263397"/>
              </a:xfrm>
              <a:prstGeom prst="rightArrow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Title 1"/>
              <p:cNvSpPr txBox="1">
                <a:spLocks/>
              </p:cNvSpPr>
              <p:nvPr/>
            </p:nvSpPr>
            <p:spPr>
              <a:xfrm>
                <a:off x="902628" y="5764334"/>
                <a:ext cx="1029559" cy="323822"/>
              </a:xfrm>
              <a:prstGeom prst="rect">
                <a:avLst/>
              </a:prstGeom>
              <a:noFill/>
            </p:spPr>
            <p:txBody>
              <a:bodyPr vert="horz" lIns="91440" tIns="45720" rIns="91440" bIns="45720" rtlCol="0" anchor="ctr">
                <a:noAutofit/>
              </a:bodyPr>
              <a:lstStyle>
                <a:lvl1pPr algn="ctr" defTabSz="4572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l"/>
                <a:r>
                  <a:rPr lang="en-US" sz="1600" b="1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Bank Gothic"/>
                    <a:cs typeface="Bank Gothic"/>
                  </a:rPr>
                  <a:t>Users</a:t>
                </a:r>
                <a:endParaRPr lang="en-US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Bank Gothic"/>
                  <a:cs typeface="Bank Gothic"/>
                </a:endParaRPr>
              </a:p>
            </p:txBody>
          </p:sp>
        </p:grpSp>
      </p:grpSp>
      <p:grpSp>
        <p:nvGrpSpPr>
          <p:cNvPr id="18" name="Groupe 17"/>
          <p:cNvGrpSpPr/>
          <p:nvPr/>
        </p:nvGrpSpPr>
        <p:grpSpPr>
          <a:xfrm>
            <a:off x="3491114" y="5018434"/>
            <a:ext cx="2928387" cy="1283997"/>
            <a:chOff x="3298173" y="4802535"/>
            <a:chExt cx="2928387" cy="1283997"/>
          </a:xfrm>
        </p:grpSpPr>
        <p:sp>
          <p:nvSpPr>
            <p:cNvPr id="64" name="Ellipse 63"/>
            <p:cNvSpPr/>
            <p:nvPr/>
          </p:nvSpPr>
          <p:spPr>
            <a:xfrm>
              <a:off x="3470979" y="4802535"/>
              <a:ext cx="2412112" cy="1283997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/>
                <a:t>Sticker </a:t>
              </a:r>
              <a:r>
                <a:rPr lang="fr-FR" b="1" dirty="0" err="1"/>
                <a:t>Contest</a:t>
              </a:r>
              <a:r>
                <a:rPr lang="fr-FR" b="1" dirty="0"/>
                <a:t> Community</a:t>
              </a:r>
              <a:endParaRPr lang="en-US" b="1" dirty="0"/>
            </a:p>
          </p:txBody>
        </p:sp>
        <p:pic>
          <p:nvPicPr>
            <p:cNvPr id="17" name="Image 16"/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1228977">
              <a:off x="3298173" y="5695383"/>
              <a:ext cx="2928387" cy="361034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152400" dist="12000" dir="900000" sy="98000" kx="110000" ky="200000" algn="tl" rotWithShape="0">
                <a:srgbClr val="000000">
                  <a:alpha val="30000"/>
                </a:srgbClr>
              </a:outerShdw>
            </a:effectLst>
            <a:scene3d>
              <a:camera prst="perspectiveRelaxed">
                <a:rot lat="19800000" lon="1200000" rev="20820000"/>
              </a:camera>
              <a:lightRig rig="threePt" dir="t"/>
            </a:scene3d>
            <a:sp3d contourW="6350" prstMaterial="matte">
              <a:bevelT w="101600" h="101600"/>
              <a:contourClr>
                <a:srgbClr val="969696"/>
              </a:contourClr>
            </a:sp3d>
          </p:spPr>
        </p:pic>
      </p:grpSp>
      <p:sp>
        <p:nvSpPr>
          <p:cNvPr id="21" name="Rectangle 20"/>
          <p:cNvSpPr/>
          <p:nvPr/>
        </p:nvSpPr>
        <p:spPr>
          <a:xfrm>
            <a:off x="3432879" y="1414796"/>
            <a:ext cx="2944329" cy="297710"/>
          </a:xfrm>
          <a:prstGeom prst="rect">
            <a:avLst/>
          </a:prstGeom>
          <a:solidFill>
            <a:srgbClr val="C0504D">
              <a:alpha val="40000"/>
            </a:srgbClr>
          </a:solidFill>
          <a:ln>
            <a:solidFill>
              <a:srgbClr val="8C3836">
                <a:alpha val="58824"/>
              </a:srgbClr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  <a:softEdge rad="38100"/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Flèche droite 65"/>
          <p:cNvSpPr/>
          <p:nvPr/>
        </p:nvSpPr>
        <p:spPr>
          <a:xfrm>
            <a:off x="5849426" y="1414796"/>
            <a:ext cx="738141" cy="292936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Flèche droite 58"/>
          <p:cNvSpPr/>
          <p:nvPr/>
        </p:nvSpPr>
        <p:spPr>
          <a:xfrm rot="10800000">
            <a:off x="3255079" y="1414796"/>
            <a:ext cx="738141" cy="292936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Image 21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70" r="16140" b="21047"/>
          <a:stretch/>
        </p:blipFill>
        <p:spPr>
          <a:xfrm>
            <a:off x="8160694" y="3492689"/>
            <a:ext cx="728257" cy="8435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7" name="Groupe 26"/>
          <p:cNvGrpSpPr/>
          <p:nvPr/>
        </p:nvGrpSpPr>
        <p:grpSpPr>
          <a:xfrm>
            <a:off x="3616767" y="3138593"/>
            <a:ext cx="2382789" cy="1595090"/>
            <a:chOff x="3616767" y="3138593"/>
            <a:chExt cx="2382789" cy="1595090"/>
          </a:xfrm>
        </p:grpSpPr>
        <p:sp>
          <p:nvSpPr>
            <p:cNvPr id="3" name="Ellipse 2"/>
            <p:cNvSpPr/>
            <p:nvPr/>
          </p:nvSpPr>
          <p:spPr>
            <a:xfrm>
              <a:off x="3616767" y="3138593"/>
              <a:ext cx="2382789" cy="159509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76200">
              <a:solidFill>
                <a:schemeClr val="bg1">
                  <a:lumMod val="75000"/>
                </a:schemeClr>
              </a:solidFill>
            </a:ln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 dirty="0" smtClean="0"/>
            </a:p>
            <a:p>
              <a:pPr algn="ctr"/>
              <a:endParaRPr lang="fr-FR" b="1" dirty="0" smtClean="0"/>
            </a:p>
            <a:p>
              <a:pPr algn="ctr"/>
              <a:endParaRPr lang="fr-FR" b="1" dirty="0"/>
            </a:p>
            <a:p>
              <a:pPr algn="ctr"/>
              <a:endParaRPr lang="fr-FR" b="1" dirty="0" smtClean="0"/>
            </a:p>
            <a:p>
              <a:pPr algn="ctr"/>
              <a:endParaRPr lang="fr-FR" b="1" dirty="0" smtClean="0"/>
            </a:p>
          </p:txBody>
        </p:sp>
        <p:pic>
          <p:nvPicPr>
            <p:cNvPr id="69" name="Picture 3" descr="https://lh4.googleusercontent.com/5FXGeLqeiOWe1mcxdb5rblQ2h_UPIltIGjkNK3Q2RCtzji0VYlXeBKwOn4yvGtuJOJfo-s-Ag2pIN9MZY7PIXhR4cMzxfpnBd56Zr-tw32wO-AAoYR0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38" r="16106"/>
            <a:stretch/>
          </p:blipFill>
          <p:spPr bwMode="auto">
            <a:xfrm>
              <a:off x="3953694" y="3443724"/>
              <a:ext cx="773867" cy="75984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Rectangle 22"/>
            <p:cNvSpPr/>
            <p:nvPr/>
          </p:nvSpPr>
          <p:spPr>
            <a:xfrm>
              <a:off x="4770343" y="3783738"/>
              <a:ext cx="969048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fr-FR" b="1" dirty="0">
                  <a:solidFill>
                    <a:schemeClr val="bg1"/>
                  </a:solidFill>
                </a:rPr>
                <a:t>Stickers </a:t>
              </a:r>
              <a:endParaRPr lang="fr-FR" b="1" dirty="0" smtClean="0">
                <a:solidFill>
                  <a:schemeClr val="bg1"/>
                </a:solidFill>
              </a:endParaRPr>
            </a:p>
            <a:p>
              <a:pPr algn="ctr"/>
              <a:r>
                <a:rPr lang="fr-FR" b="1" dirty="0" err="1" smtClean="0">
                  <a:solidFill>
                    <a:schemeClr val="bg1"/>
                  </a:solidFill>
                </a:rPr>
                <a:t>Website</a:t>
              </a:r>
              <a:endParaRPr lang="fr-FR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24" name="Rectangle 23"/>
          <p:cNvSpPr/>
          <p:nvPr/>
        </p:nvSpPr>
        <p:spPr>
          <a:xfrm>
            <a:off x="7301005" y="4073620"/>
            <a:ext cx="117692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b="1" dirty="0" err="1">
                <a:solidFill>
                  <a:schemeClr val="bg1"/>
                </a:solidFill>
              </a:rPr>
              <a:t>Parkour</a:t>
            </a:r>
            <a:r>
              <a:rPr lang="fr-FR" sz="1600" b="1" dirty="0">
                <a:solidFill>
                  <a:schemeClr val="bg1"/>
                </a:solidFill>
              </a:rPr>
              <a:t> </a:t>
            </a:r>
            <a:endParaRPr lang="fr-FR" sz="1600" b="1" dirty="0" smtClean="0">
              <a:solidFill>
                <a:schemeClr val="bg1"/>
              </a:solidFill>
            </a:endParaRPr>
          </a:p>
          <a:p>
            <a:r>
              <a:rPr lang="fr-FR" sz="1600" b="1" dirty="0" smtClean="0">
                <a:solidFill>
                  <a:schemeClr val="bg1"/>
                </a:solidFill>
              </a:rPr>
              <a:t>Community</a:t>
            </a:r>
            <a:endParaRPr lang="fr-FR" sz="1600" b="1" dirty="0">
              <a:solidFill>
                <a:schemeClr val="bg1"/>
              </a:solidFill>
            </a:endParaRPr>
          </a:p>
        </p:txBody>
      </p:sp>
      <p:sp>
        <p:nvSpPr>
          <p:cNvPr id="60" name="Flèche droite 59"/>
          <p:cNvSpPr/>
          <p:nvPr/>
        </p:nvSpPr>
        <p:spPr>
          <a:xfrm rot="5400000">
            <a:off x="4547027" y="2794116"/>
            <a:ext cx="650662" cy="389603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e 18"/>
          <p:cNvGrpSpPr/>
          <p:nvPr/>
        </p:nvGrpSpPr>
        <p:grpSpPr>
          <a:xfrm>
            <a:off x="4476290" y="4501565"/>
            <a:ext cx="766738" cy="807036"/>
            <a:chOff x="4289223" y="4186856"/>
            <a:chExt cx="886119" cy="932691"/>
          </a:xfrm>
        </p:grpSpPr>
        <p:sp>
          <p:nvSpPr>
            <p:cNvPr id="2" name="Flèche vers le haut 1"/>
            <p:cNvSpPr/>
            <p:nvPr/>
          </p:nvSpPr>
          <p:spPr>
            <a:xfrm>
              <a:off x="4289223" y="4186856"/>
              <a:ext cx="886119" cy="932691"/>
            </a:xfrm>
            <a:prstGeom prst="upArrow">
              <a:avLst/>
            </a:prstGeom>
            <a:ln>
              <a:solidFill>
                <a:srgbClr val="C0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Title 1"/>
            <p:cNvSpPr txBox="1">
              <a:spLocks/>
            </p:cNvSpPr>
            <p:nvPr/>
          </p:nvSpPr>
          <p:spPr>
            <a:xfrm>
              <a:off x="4540440" y="4323268"/>
              <a:ext cx="323584" cy="780787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ctr">
              <a:no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fr-FR" sz="16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Bank Gothic"/>
                  <a:cs typeface="Bank Gothic"/>
                </a:rPr>
                <a:t>U</a:t>
              </a:r>
            </a:p>
            <a:p>
              <a:pPr algn="l"/>
              <a:r>
                <a:rPr lang="fr-FR" sz="16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Bank Gothic"/>
                  <a:cs typeface="Bank Gothic"/>
                </a:rPr>
                <a:t>G</a:t>
              </a:r>
            </a:p>
            <a:p>
              <a:pPr algn="l"/>
              <a:r>
                <a:rPr lang="fr-FR" sz="16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Bank Gothic"/>
                  <a:cs typeface="Bank Gothic"/>
                </a:rPr>
                <a:t>C</a:t>
              </a:r>
              <a:endPara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Bank Gothic"/>
                <a:cs typeface="Bank Gothic"/>
              </a:endParaRPr>
            </a:p>
          </p:txBody>
        </p:sp>
      </p:grpSp>
      <p:sp>
        <p:nvSpPr>
          <p:cNvPr id="51" name="Flèche droite 50"/>
          <p:cNvSpPr/>
          <p:nvPr/>
        </p:nvSpPr>
        <p:spPr>
          <a:xfrm rot="10800000">
            <a:off x="6103007" y="3757270"/>
            <a:ext cx="974428" cy="314397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2094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00"/>
                            </p:stCondLst>
                            <p:childTnLst>
                              <p:par>
                                <p:cTn id="9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55" grpId="0" animBg="1"/>
      <p:bldP spid="57" grpId="0" animBg="1"/>
      <p:bldP spid="10" grpId="0" animBg="1"/>
      <p:bldP spid="68" grpId="0" animBg="1"/>
      <p:bldP spid="70" grpId="0" animBg="1"/>
      <p:bldP spid="76" grpId="0" animBg="1"/>
      <p:bldP spid="45" grpId="0" animBg="1"/>
      <p:bldP spid="21" grpId="0" animBg="1"/>
      <p:bldP spid="66" grpId="0" animBg="1"/>
      <p:bldP spid="59" grpId="0" animBg="1"/>
      <p:bldP spid="24" grpId="0"/>
      <p:bldP spid="60" grpId="0" animBg="1"/>
      <p:bldP spid="5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78012"/>
            <a:ext cx="9144000" cy="12957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nip Same Side Corner Rectangle 12"/>
          <p:cNvSpPr/>
          <p:nvPr/>
        </p:nvSpPr>
        <p:spPr>
          <a:xfrm>
            <a:off x="4714354" y="294845"/>
            <a:ext cx="3562695" cy="706523"/>
          </a:xfrm>
          <a:prstGeom prst="snip2SameRect">
            <a:avLst/>
          </a:prstGeom>
          <a:solidFill>
            <a:srgbClr val="FFC71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715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0" y="1217777"/>
            <a:ext cx="9144000" cy="585906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ctrTitle"/>
          </p:nvPr>
        </p:nvSpPr>
        <p:spPr>
          <a:xfrm>
            <a:off x="3994816" y="1348134"/>
            <a:ext cx="2882132" cy="660827"/>
          </a:xfrm>
        </p:spPr>
        <p:txBody>
          <a:bodyPr>
            <a:normAutofit/>
          </a:bodyPr>
          <a:lstStyle/>
          <a:p>
            <a:r>
              <a:rPr lang="en-US" sz="1600" dirty="0" smtClean="0">
                <a:solidFill>
                  <a:srgbClr val="FFC715"/>
                </a:solidFill>
                <a:latin typeface="Century Gothic"/>
                <a:cs typeface="Century Gothic"/>
              </a:rPr>
              <a:t>Latest Viral Video</a:t>
            </a:r>
            <a:endParaRPr lang="en-US" sz="1600" dirty="0">
              <a:solidFill>
                <a:srgbClr val="FFC715"/>
              </a:solidFill>
              <a:latin typeface="Century Gothic"/>
              <a:cs typeface="Century Gothic"/>
            </a:endParaRPr>
          </a:p>
        </p:txBody>
      </p:sp>
      <p:sp>
        <p:nvSpPr>
          <p:cNvPr id="42" name="Snip Same Side Corner Rectangle 41"/>
          <p:cNvSpPr/>
          <p:nvPr/>
        </p:nvSpPr>
        <p:spPr>
          <a:xfrm>
            <a:off x="289254" y="1001368"/>
            <a:ext cx="8892698" cy="5669960"/>
          </a:xfrm>
          <a:prstGeom prst="snip2SameRect">
            <a:avLst/>
          </a:prstGeom>
          <a:solidFill>
            <a:srgbClr val="7F7F7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715"/>
              </a:solidFill>
            </a:endParaRPr>
          </a:p>
        </p:txBody>
      </p:sp>
      <p:sp>
        <p:nvSpPr>
          <p:cNvPr id="39" name="Subtitle 2"/>
          <p:cNvSpPr txBox="1">
            <a:spLocks/>
          </p:cNvSpPr>
          <p:nvPr/>
        </p:nvSpPr>
        <p:spPr>
          <a:xfrm>
            <a:off x="3880774" y="4442208"/>
            <a:ext cx="4771482" cy="20785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4" name="Snip Single Corner Rectangle 3"/>
          <p:cNvSpPr/>
          <p:nvPr/>
        </p:nvSpPr>
        <p:spPr>
          <a:xfrm>
            <a:off x="275299" y="1116541"/>
            <a:ext cx="8868701" cy="5404208"/>
          </a:xfrm>
          <a:prstGeom prst="snip1Rect">
            <a:avLst/>
          </a:prstGeom>
          <a:solidFill>
            <a:srgbClr val="FFC715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Subtitle 2"/>
          <p:cNvSpPr>
            <a:spLocks noGrp="1"/>
          </p:cNvSpPr>
          <p:nvPr>
            <p:ph type="subTitle" idx="1"/>
          </p:nvPr>
        </p:nvSpPr>
        <p:spPr>
          <a:xfrm>
            <a:off x="4668705" y="425041"/>
            <a:ext cx="3682652" cy="678609"/>
          </a:xfrm>
        </p:spPr>
        <p:txBody>
          <a:bodyPr>
            <a:normAutofit fontScale="85000" lnSpcReduction="10000"/>
          </a:bodyPr>
          <a:lstStyle/>
          <a:p>
            <a:r>
              <a:rPr lang="en-US" b="1" dirty="0" smtClean="0">
                <a:latin typeface="Bank Gothic"/>
                <a:cs typeface="Bank Gothic"/>
              </a:rPr>
              <a:t>E-Marketing strategy</a:t>
            </a:r>
            <a:endParaRPr lang="en-US" b="1" dirty="0">
              <a:latin typeface="Bank Gothic"/>
              <a:cs typeface="Bank Gothic"/>
            </a:endParaRPr>
          </a:p>
        </p:txBody>
      </p:sp>
      <p:pic>
        <p:nvPicPr>
          <p:cNvPr id="15" name="Picture 14" descr="ff_logo.jp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457" b="89740" l="2428" r="9574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6815"/>
            <a:ext cx="4585430" cy="1485691"/>
          </a:xfrm>
          <a:prstGeom prst="rect">
            <a:avLst/>
          </a:prstGeom>
        </p:spPr>
      </p:pic>
      <p:graphicFrame>
        <p:nvGraphicFramePr>
          <p:cNvPr id="17" name="Diagramme 16"/>
          <p:cNvGraphicFramePr/>
          <p:nvPr>
            <p:extLst>
              <p:ext uri="{D42A27DB-BD31-4B8C-83A1-F6EECF244321}">
                <p14:modId xmlns:p14="http://schemas.microsoft.com/office/powerpoint/2010/main" val="3840719205"/>
              </p:ext>
            </p:extLst>
          </p:nvPr>
        </p:nvGraphicFramePr>
        <p:xfrm>
          <a:off x="3880774" y="2295046"/>
          <a:ext cx="5819916" cy="39833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1" name="Snip Same Side Corner Rectangle 41"/>
          <p:cNvSpPr/>
          <p:nvPr/>
        </p:nvSpPr>
        <p:spPr>
          <a:xfrm>
            <a:off x="1817929" y="1303634"/>
            <a:ext cx="3772863" cy="2430050"/>
          </a:xfrm>
          <a:prstGeom prst="snip2Same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 dirty="0">
              <a:solidFill>
                <a:schemeClr val="tx1">
                  <a:lumMod val="75000"/>
                  <a:lumOff val="25000"/>
                </a:schemeClr>
              </a:solidFill>
              <a:latin typeface="Gill Sans Light"/>
            </a:endParaRPr>
          </a:p>
        </p:txBody>
      </p:sp>
      <p:sp>
        <p:nvSpPr>
          <p:cNvPr id="20" name="Subtitle 2"/>
          <p:cNvSpPr txBox="1">
            <a:spLocks/>
          </p:cNvSpPr>
          <p:nvPr/>
        </p:nvSpPr>
        <p:spPr>
          <a:xfrm>
            <a:off x="1537615" y="1688194"/>
            <a:ext cx="4346961" cy="92888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500" b="1" dirty="0" smtClean="0">
                <a:solidFill>
                  <a:schemeClr val="bg1"/>
                </a:solidFill>
                <a:latin typeface="Bank Gothic"/>
                <a:cs typeface="Bank Gothic"/>
              </a:rPr>
              <a:t>E-Marketing Strategy</a:t>
            </a:r>
            <a:endParaRPr lang="en-US" sz="2500" b="1" dirty="0">
              <a:solidFill>
                <a:schemeClr val="bg1"/>
              </a:solidFill>
              <a:latin typeface="Bank Gothic"/>
              <a:cs typeface="Bank Gothic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97540" y="2269066"/>
            <a:ext cx="281363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Gill Sans Light"/>
              </a:rPr>
              <a:t>Based</a:t>
            </a:r>
            <a:r>
              <a:rPr lang="fr-FR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ll Sans Light"/>
              </a:rPr>
              <a:t> on </a:t>
            </a: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  <a:latin typeface="Gill Sans Light"/>
              </a:rPr>
              <a:t>2 IRL </a:t>
            </a:r>
            <a:r>
              <a:rPr lang="fr-FR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Gill Sans Light"/>
              </a:rPr>
              <a:t>events</a:t>
            </a: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  <a:latin typeface="Gill Sans Light"/>
              </a:rPr>
              <a:t> </a:t>
            </a:r>
            <a:r>
              <a:rPr lang="fr-FR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Gill Sans Light"/>
              </a:rPr>
              <a:t>that</a:t>
            </a: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  <a:latin typeface="Gill Sans Light"/>
              </a:rPr>
              <a:t> </a:t>
            </a:r>
            <a:r>
              <a:rPr lang="fr-FR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Gill Sans Light"/>
              </a:rPr>
              <a:t>will</a:t>
            </a: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  <a:latin typeface="Gill Sans Light"/>
              </a:rPr>
              <a:t> </a:t>
            </a:r>
            <a:r>
              <a:rPr lang="fr-FR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Gill Sans Light"/>
              </a:rPr>
              <a:t>interact</a:t>
            </a: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  <a:latin typeface="Gill Sans Light"/>
              </a:rPr>
              <a:t> </a:t>
            </a:r>
            <a:r>
              <a:rPr lang="fr-FR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Gill Sans Light"/>
              </a:rPr>
              <a:t>with</a:t>
            </a: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  <a:latin typeface="Gill Sans Light"/>
              </a:rPr>
              <a:t> internet and mobile </a:t>
            </a:r>
            <a:r>
              <a:rPr lang="fr-FR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Gill Sans Light"/>
              </a:rPr>
              <a:t>technology</a:t>
            </a:r>
            <a:endParaRPr lang="fr-FR" dirty="0">
              <a:solidFill>
                <a:schemeClr val="tx1">
                  <a:lumMod val="75000"/>
                  <a:lumOff val="25000"/>
                </a:schemeClr>
              </a:solidFill>
              <a:latin typeface="Gill Sans Light"/>
            </a:endParaRPr>
          </a:p>
        </p:txBody>
      </p:sp>
      <p:sp>
        <p:nvSpPr>
          <p:cNvPr id="18" name="Text Box 6"/>
          <p:cNvSpPr txBox="1">
            <a:spLocks noChangeArrowheads="1"/>
          </p:cNvSpPr>
          <p:nvPr/>
        </p:nvSpPr>
        <p:spPr bwMode="auto">
          <a:xfrm>
            <a:off x="-2102376" y="5031976"/>
            <a:ext cx="2014421" cy="1902398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lIns="180000" tIns="180000" rIns="180000" bIns="180000">
            <a:spAutoFit/>
          </a:bodyPr>
          <a:lstStyle/>
          <a:p>
            <a:pPr algn="ctr"/>
            <a:r>
              <a:rPr lang="en-US" sz="2000" dirty="0" smtClean="0">
                <a:solidFill>
                  <a:srgbClr val="FFFFFF"/>
                </a:solidFill>
                <a:effectLst/>
                <a:latin typeface="Gill Sans Light"/>
                <a:cs typeface="Gill Sans Light"/>
              </a:rPr>
              <a:t>Our IRL events will be a sticker race and a sticker war in </a:t>
            </a:r>
            <a:r>
              <a:rPr lang="en-US" sz="2000" dirty="0" err="1" smtClean="0">
                <a:solidFill>
                  <a:srgbClr val="FFFFFF"/>
                </a:solidFill>
                <a:effectLst/>
                <a:latin typeface="Gill Sans Light"/>
                <a:cs typeface="Gill Sans Light"/>
              </a:rPr>
              <a:t>paris</a:t>
            </a:r>
            <a:endParaRPr lang="en-US" sz="2000" dirty="0" smtClean="0">
              <a:solidFill>
                <a:srgbClr val="FFFFFF"/>
              </a:solidFill>
              <a:effectLst/>
              <a:latin typeface="Gill Sans Light"/>
              <a:cs typeface="Gill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18393416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6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3.3765E-6 L 0.26893 -0.27313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38" y="-136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7" grpId="0">
        <p:bldAsOne/>
      </p:bldGraphic>
      <p:bldP spid="1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78012"/>
            <a:ext cx="9144000" cy="12957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nip Same Side Corner Rectangle 12"/>
          <p:cNvSpPr/>
          <p:nvPr/>
        </p:nvSpPr>
        <p:spPr>
          <a:xfrm>
            <a:off x="4688954" y="294845"/>
            <a:ext cx="3562695" cy="706523"/>
          </a:xfrm>
          <a:prstGeom prst="snip2SameRect">
            <a:avLst/>
          </a:prstGeom>
          <a:solidFill>
            <a:srgbClr val="FFC71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715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0" y="1217777"/>
            <a:ext cx="9144000" cy="585906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ctrTitle"/>
          </p:nvPr>
        </p:nvSpPr>
        <p:spPr>
          <a:xfrm>
            <a:off x="3994816" y="1348134"/>
            <a:ext cx="2882132" cy="660827"/>
          </a:xfrm>
        </p:spPr>
        <p:txBody>
          <a:bodyPr>
            <a:normAutofit/>
          </a:bodyPr>
          <a:lstStyle/>
          <a:p>
            <a:r>
              <a:rPr lang="en-US" sz="1600" dirty="0" smtClean="0">
                <a:solidFill>
                  <a:srgbClr val="FFC715"/>
                </a:solidFill>
                <a:latin typeface="Century Gothic"/>
                <a:cs typeface="Century Gothic"/>
              </a:rPr>
              <a:t>Latest Viral Video</a:t>
            </a:r>
            <a:endParaRPr lang="en-US" sz="1600" dirty="0">
              <a:solidFill>
                <a:srgbClr val="FFC715"/>
              </a:solidFill>
              <a:latin typeface="Century Gothic"/>
              <a:cs typeface="Century Gothic"/>
            </a:endParaRPr>
          </a:p>
        </p:txBody>
      </p:sp>
      <p:sp>
        <p:nvSpPr>
          <p:cNvPr id="42" name="Snip Same Side Corner Rectangle 41"/>
          <p:cNvSpPr/>
          <p:nvPr/>
        </p:nvSpPr>
        <p:spPr>
          <a:xfrm>
            <a:off x="289254" y="1001368"/>
            <a:ext cx="8892698" cy="5669960"/>
          </a:xfrm>
          <a:prstGeom prst="snip2SameRect">
            <a:avLst/>
          </a:prstGeom>
          <a:solidFill>
            <a:srgbClr val="7F7F7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715"/>
              </a:solidFill>
            </a:endParaRPr>
          </a:p>
        </p:txBody>
      </p:sp>
      <p:sp>
        <p:nvSpPr>
          <p:cNvPr id="39" name="Subtitle 2"/>
          <p:cNvSpPr txBox="1">
            <a:spLocks/>
          </p:cNvSpPr>
          <p:nvPr/>
        </p:nvSpPr>
        <p:spPr>
          <a:xfrm>
            <a:off x="3880774" y="4442208"/>
            <a:ext cx="4771482" cy="20785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4" name="Snip Single Corner Rectangle 3"/>
          <p:cNvSpPr/>
          <p:nvPr/>
        </p:nvSpPr>
        <p:spPr>
          <a:xfrm>
            <a:off x="275299" y="1116541"/>
            <a:ext cx="8868701" cy="5404208"/>
          </a:xfrm>
          <a:prstGeom prst="snip1Rect">
            <a:avLst/>
          </a:prstGeom>
          <a:solidFill>
            <a:srgbClr val="FFC715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Subtitle 2"/>
          <p:cNvSpPr>
            <a:spLocks noGrp="1"/>
          </p:cNvSpPr>
          <p:nvPr>
            <p:ph type="subTitle" idx="1"/>
          </p:nvPr>
        </p:nvSpPr>
        <p:spPr>
          <a:xfrm>
            <a:off x="5223174" y="322759"/>
            <a:ext cx="2270650" cy="928880"/>
          </a:xfrm>
        </p:spPr>
        <p:txBody>
          <a:bodyPr/>
          <a:lstStyle/>
          <a:p>
            <a:r>
              <a:rPr lang="en-US" b="1" dirty="0" smtClean="0">
                <a:latin typeface="Bank Gothic"/>
                <a:cs typeface="Bank Gothic"/>
              </a:rPr>
              <a:t>Examples</a:t>
            </a:r>
          </a:p>
        </p:txBody>
      </p:sp>
      <p:pic>
        <p:nvPicPr>
          <p:cNvPr id="15" name="Picture 14" descr="ff_logo.jp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457" b="89740" l="2428" r="9574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6815"/>
            <a:ext cx="4585430" cy="1485691"/>
          </a:xfrm>
          <a:prstGeom prst="rect">
            <a:avLst/>
          </a:prstGeom>
        </p:spPr>
      </p:pic>
      <p:grpSp>
        <p:nvGrpSpPr>
          <p:cNvPr id="114" name="Groupe 113"/>
          <p:cNvGrpSpPr/>
          <p:nvPr/>
        </p:nvGrpSpPr>
        <p:grpSpPr>
          <a:xfrm>
            <a:off x="891592" y="1893342"/>
            <a:ext cx="7385457" cy="4382503"/>
            <a:chOff x="1689096" y="2232734"/>
            <a:chExt cx="7106564" cy="4217008"/>
          </a:xfrm>
        </p:grpSpPr>
        <p:grpSp>
          <p:nvGrpSpPr>
            <p:cNvPr id="111" name="Groupe 110"/>
            <p:cNvGrpSpPr/>
            <p:nvPr/>
          </p:nvGrpSpPr>
          <p:grpSpPr>
            <a:xfrm>
              <a:off x="1689096" y="2232734"/>
              <a:ext cx="7106564" cy="4217008"/>
              <a:chOff x="391883" y="1462970"/>
              <a:chExt cx="8403777" cy="4986772"/>
            </a:xfrm>
          </p:grpSpPr>
          <p:grpSp>
            <p:nvGrpSpPr>
              <p:cNvPr id="105" name="Groupe 104"/>
              <p:cNvGrpSpPr/>
              <p:nvPr/>
            </p:nvGrpSpPr>
            <p:grpSpPr>
              <a:xfrm>
                <a:off x="391883" y="1462970"/>
                <a:ext cx="8403777" cy="4986772"/>
                <a:chOff x="391883" y="1462970"/>
                <a:chExt cx="8403777" cy="4986772"/>
              </a:xfrm>
            </p:grpSpPr>
            <p:pic>
              <p:nvPicPr>
                <p:cNvPr id="2" name="Image 1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91891" y="1462970"/>
                  <a:ext cx="8403766" cy="4986772"/>
                </a:xfrm>
                <a:prstGeom prst="rect">
                  <a:avLst/>
                </a:prstGeom>
              </p:spPr>
            </p:pic>
            <p:grpSp>
              <p:nvGrpSpPr>
                <p:cNvPr id="10" name="Groupe 9"/>
                <p:cNvGrpSpPr/>
                <p:nvPr/>
              </p:nvGrpSpPr>
              <p:grpSpPr>
                <a:xfrm>
                  <a:off x="391883" y="1742525"/>
                  <a:ext cx="8403777" cy="4707217"/>
                  <a:chOff x="391883" y="1742525"/>
                  <a:chExt cx="8403777" cy="4707217"/>
                </a:xfrm>
              </p:grpSpPr>
              <p:grpSp>
                <p:nvGrpSpPr>
                  <p:cNvPr id="3" name="Groupe 2"/>
                  <p:cNvGrpSpPr/>
                  <p:nvPr/>
                </p:nvGrpSpPr>
                <p:grpSpPr>
                  <a:xfrm>
                    <a:off x="391883" y="1742525"/>
                    <a:ext cx="3445095" cy="1775090"/>
                    <a:chOff x="391885" y="1742525"/>
                    <a:chExt cx="3445080" cy="1775090"/>
                  </a:xfrm>
                </p:grpSpPr>
                <p:pic>
                  <p:nvPicPr>
                    <p:cNvPr id="40" name="Picture 7" descr="C:\Users\Pedro\Documents\INSEEC\M2\Sports Marketing\Project\Images\MV5BMTcyMTc2MTM2MV5BMl5BanBnXkFtZTcwNzA3NDE2Mw@@._V1._SX640_SY411_.jpg"/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5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34718" r="24011"/>
                    <a:stretch/>
                  </p:blipFill>
                  <p:spPr bwMode="auto">
                    <a:xfrm>
                      <a:off x="391886" y="1742525"/>
                      <a:ext cx="1132114" cy="1761569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41" name="Image 40"/>
                    <p:cNvPicPr>
                      <a:picLocks noChangeAspect="1"/>
                    </p:cNvPicPr>
                    <p:nvPr/>
                  </p:nvPicPr>
                  <p:blipFill>
                    <a:blip r:embed="rId6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391885" y="2865731"/>
                      <a:ext cx="1132114" cy="23361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16" name="Picture 7" descr="C:\Users\Pedro\Documents\INSEEC\M2\Sports Marketing\Project\Images\MV5BMTcyMTc2MTM2MV5BMl5BanBnXkFtZTcwNzA3NDE2Mw@@._V1._SX640_SY411_.jpg"/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5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34718" t="75786" r="61698"/>
                    <a:stretch/>
                  </p:blipFill>
                  <p:spPr bwMode="auto">
                    <a:xfrm>
                      <a:off x="3738660" y="3091072"/>
                      <a:ext cx="98305" cy="426543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</p:grpSp>
              <p:grpSp>
                <p:nvGrpSpPr>
                  <p:cNvPr id="45" name="Groupe 44"/>
                  <p:cNvGrpSpPr/>
                  <p:nvPr/>
                </p:nvGrpSpPr>
                <p:grpSpPr>
                  <a:xfrm>
                    <a:off x="391886" y="3517617"/>
                    <a:ext cx="3455141" cy="2932125"/>
                    <a:chOff x="391885" y="1756048"/>
                    <a:chExt cx="3455141" cy="2932125"/>
                  </a:xfrm>
                </p:grpSpPr>
                <p:pic>
                  <p:nvPicPr>
                    <p:cNvPr id="117" name="Picture 7" descr="C:\Users\Pedro\Documents\INSEEC\M2\Sports Marketing\Project\Images\MV5BMTcyMTc2MTM2MV5BMl5BanBnXkFtZTcwNzA3NDE2Mw@@._V1._SX640_SY411_.jpg"/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5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34718" r="61698"/>
                    <a:stretch/>
                  </p:blipFill>
                  <p:spPr bwMode="auto">
                    <a:xfrm>
                      <a:off x="3738672" y="1756048"/>
                      <a:ext cx="98304" cy="1761569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46" name="Picture 7" descr="C:\Users\Pedro\Documents\INSEEC\M2\Sports Marketing\Project\Images\MV5BMTcyMTc2MTM2MV5BMl5BanBnXkFtZTcwNzA3NDE2Mw@@._V1._SX640_SY411_.jpg"/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5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34718" r="24011"/>
                    <a:stretch/>
                  </p:blipFill>
                  <p:spPr bwMode="auto">
                    <a:xfrm>
                      <a:off x="391887" y="1756048"/>
                      <a:ext cx="1132114" cy="1761569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47" name="Image 46"/>
                    <p:cNvPicPr>
                      <a:picLocks noChangeAspect="1"/>
                    </p:cNvPicPr>
                    <p:nvPr/>
                  </p:nvPicPr>
                  <p:blipFill>
                    <a:blip r:embed="rId6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391885" y="2865731"/>
                      <a:ext cx="1132114" cy="23361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98" name="Picture 7" descr="C:\Users\Pedro\Documents\INSEEC\M2\Sports Marketing\Project\Images\MV5BMTcyMTc2MTM2MV5BMl5BanBnXkFtZTcwNzA3NDE2Mw@@._V1._SX640_SY411_.jpg"/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5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34718" t="8864" r="24011" b="86811"/>
                    <a:stretch/>
                  </p:blipFill>
                  <p:spPr bwMode="auto">
                    <a:xfrm>
                      <a:off x="1522579" y="1905557"/>
                      <a:ext cx="1132114" cy="76200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99" name="Picture 7" descr="C:\Users\Pedro\Documents\INSEEC\M2\Sports Marketing\Project\Images\MV5BMTcyMTc2MTM2MV5BMl5BanBnXkFtZTcwNzA3NDE2Mw@@._V1._SX640_SY411_.jpg"/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5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34718" t="8864" r="24011" b="86811"/>
                    <a:stretch/>
                  </p:blipFill>
                  <p:spPr bwMode="auto">
                    <a:xfrm>
                      <a:off x="2606560" y="1905557"/>
                      <a:ext cx="1132114" cy="76200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115" name="Image 114"/>
                    <p:cNvPicPr>
                      <a:picLocks noChangeAspect="1"/>
                    </p:cNvPicPr>
                    <p:nvPr/>
                  </p:nvPicPr>
                  <p:blipFill rotWithShape="1">
                    <a:blip r:embed="rId6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r="91317" b="-15792"/>
                    <a:stretch/>
                  </p:blipFill>
                  <p:spPr>
                    <a:xfrm>
                      <a:off x="3738672" y="2858474"/>
                      <a:ext cx="98304" cy="270499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18" name="Picture 7" descr="C:\Users\Pedro\Documents\INSEEC\M2\Sports Marketing\Project\Images\MV5BMTcyMTc2MTM2MV5BMl5BanBnXkFtZTcwNzA3NDE2Mw@@._V1._SX640_SY411_.jpg"/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5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34718" r="61698" b="33550"/>
                    <a:stretch/>
                  </p:blipFill>
                  <p:spPr bwMode="auto">
                    <a:xfrm>
                      <a:off x="3748722" y="3517614"/>
                      <a:ext cx="98304" cy="1170559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</p:grpSp>
              <p:pic>
                <p:nvPicPr>
                  <p:cNvPr id="49" name="Picture 7" descr="C:\Users\Pedro\Documents\INSEEC\M2\Sports Marketing\Project\Images\MV5BMTcyMTc2MTM2MV5BMl5BanBnXkFtZTcwNzA3NDE2Mw@@._V1._SX640_SY411_.jpg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4718" r="24011" b="34160"/>
                  <a:stretch/>
                </p:blipFill>
                <p:spPr bwMode="auto">
                  <a:xfrm>
                    <a:off x="391888" y="5289923"/>
                    <a:ext cx="1132114" cy="1159819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52" name="Picture 7" descr="C:\Users\Pedro\Documents\INSEEC\M2\Sports Marketing\Project\Images\MV5BMTcyMTc2MTM2MV5BMl5BanBnXkFtZTcwNzA3NDE2Mw@@._V1._SX640_SY411_.jpg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4718" r="24011" b="93742"/>
                  <a:stretch/>
                </p:blipFill>
                <p:spPr bwMode="auto">
                  <a:xfrm>
                    <a:off x="1527392" y="1749410"/>
                    <a:ext cx="1132119" cy="110234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grpSp>
                <p:nvGrpSpPr>
                  <p:cNvPr id="9" name="Groupe 8"/>
                  <p:cNvGrpSpPr/>
                  <p:nvPr/>
                </p:nvGrpSpPr>
                <p:grpSpPr>
                  <a:xfrm>
                    <a:off x="7649029" y="1781447"/>
                    <a:ext cx="671073" cy="1761569"/>
                    <a:chOff x="7649029" y="1781447"/>
                    <a:chExt cx="671073" cy="1761569"/>
                  </a:xfrm>
                </p:grpSpPr>
                <p:pic>
                  <p:nvPicPr>
                    <p:cNvPr id="55" name="Picture 7" descr="C:\Users\Pedro\Documents\INSEEC\M2\Sports Marketing\Project\Images\MV5BMTcyMTc2MTM2MV5BMl5BanBnXkFtZTcwNzA3NDE2Mw@@._V1._SX640_SY411_.jpg"/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5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51525" r="24011"/>
                    <a:stretch/>
                  </p:blipFill>
                  <p:spPr bwMode="auto">
                    <a:xfrm>
                      <a:off x="7649029" y="1781447"/>
                      <a:ext cx="671073" cy="1761569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56" name="Image 55"/>
                    <p:cNvPicPr>
                      <a:picLocks noChangeAspect="1"/>
                    </p:cNvPicPr>
                    <p:nvPr/>
                  </p:nvPicPr>
                  <p:blipFill rotWithShape="1">
                    <a:blip r:embed="rId6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40724"/>
                    <a:stretch/>
                  </p:blipFill>
                  <p:spPr>
                    <a:xfrm>
                      <a:off x="7649029" y="2865730"/>
                      <a:ext cx="671072" cy="233609"/>
                    </a:xfrm>
                    <a:prstGeom prst="rect">
                      <a:avLst/>
                    </a:prstGeom>
                  </p:spPr>
                </p:pic>
              </p:grpSp>
              <p:pic>
                <p:nvPicPr>
                  <p:cNvPr id="58" name="Picture 7" descr="C:\Users\Pedro\Documents\INSEEC\M2\Sports Marketing\Project\Images\MV5BMTcyMTc2MTM2MV5BMl5BanBnXkFtZTcwNzA3NDE2Mw@@._V1._SX640_SY411_.jpg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4718" r="24011" b="93742"/>
                  <a:stretch/>
                </p:blipFill>
                <p:spPr bwMode="auto">
                  <a:xfrm>
                    <a:off x="2659511" y="1749410"/>
                    <a:ext cx="1132119" cy="110234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59" name="Picture 7" descr="C:\Users\Pedro\Documents\INSEEC\M2\Sports Marketing\Project\Images\MV5BMTcyMTc2MTM2MV5BMl5BanBnXkFtZTcwNzA3NDE2Mw@@._V1._SX640_SY411_.jpg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4718" r="24011" b="93742"/>
                  <a:stretch/>
                </p:blipFill>
                <p:spPr bwMode="auto">
                  <a:xfrm>
                    <a:off x="3791630" y="1749410"/>
                    <a:ext cx="1132119" cy="110234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60" name="Picture 7" descr="C:\Users\Pedro\Documents\INSEEC\M2\Sports Marketing\Project\Images\MV5BMTcyMTc2MTM2MV5BMl5BanBnXkFtZTcwNzA3NDE2Mw@@._V1._SX640_SY411_.jpg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4718" r="24011" b="93742"/>
                  <a:stretch/>
                </p:blipFill>
                <p:spPr bwMode="auto">
                  <a:xfrm>
                    <a:off x="4923749" y="1749410"/>
                    <a:ext cx="1132119" cy="110234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62" name="Picture 7" descr="C:\Users\Pedro\Documents\INSEEC\M2\Sports Marketing\Project\Images\MV5BMTcyMTc2MTM2MV5BMl5BanBnXkFtZTcwNzA3NDE2Mw@@._V1._SX640_SY411_.jpg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4718" r="24011" b="93742"/>
                  <a:stretch/>
                </p:blipFill>
                <p:spPr bwMode="auto">
                  <a:xfrm>
                    <a:off x="6055868" y="1746289"/>
                    <a:ext cx="1132119" cy="110234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70" name="Picture 7" descr="C:\Users\Pedro\Documents\INSEEC\M2\Sports Marketing\Project\Images\MV5BMTcyMTc2MTM2MV5BMl5BanBnXkFtZTcwNzA3NDE2Mw@@._V1._SX640_SY411_.jpg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51525" r="24011"/>
                  <a:stretch/>
                </p:blipFill>
                <p:spPr bwMode="auto">
                  <a:xfrm>
                    <a:off x="7649029" y="3517616"/>
                    <a:ext cx="671073" cy="1761569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71" name="Image 70"/>
                  <p:cNvPicPr>
                    <a:picLocks noChangeAspect="1"/>
                  </p:cNvPicPr>
                  <p:nvPr/>
                </p:nvPicPr>
                <p:blipFill rotWithShape="1"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40724"/>
                  <a:stretch/>
                </p:blipFill>
                <p:spPr>
                  <a:xfrm>
                    <a:off x="7649029" y="4627299"/>
                    <a:ext cx="671072" cy="233609"/>
                  </a:xfrm>
                  <a:prstGeom prst="rect">
                    <a:avLst/>
                  </a:prstGeom>
                </p:spPr>
              </p:pic>
              <p:pic>
                <p:nvPicPr>
                  <p:cNvPr id="72" name="Picture 7" descr="C:\Users\Pedro\Documents\INSEEC\M2\Sports Marketing\Project\Images\MV5BMTcyMTc2MTM2MV5BMl5BanBnXkFtZTcwNzA3NDE2Mw@@._V1._SX640_SY411_.jpg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51525" r="24011" b="34160"/>
                  <a:stretch/>
                </p:blipFill>
                <p:spPr bwMode="auto">
                  <a:xfrm>
                    <a:off x="7649028" y="5289923"/>
                    <a:ext cx="671073" cy="1159819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73" name="Picture 7" descr="C:\Users\Pedro\Documents\INSEEC\M2\Sports Marketing\Project\Images\MV5BMTcyMTc2MTM2MV5BMl5BanBnXkFtZTcwNzA3NDE2Mw@@._V1._SX640_SY411_.jpg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4718" r="24011" b="93742"/>
                  <a:stretch/>
                </p:blipFill>
                <p:spPr bwMode="auto">
                  <a:xfrm>
                    <a:off x="7187982" y="1746289"/>
                    <a:ext cx="1132119" cy="110234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grpSp>
                <p:nvGrpSpPr>
                  <p:cNvPr id="8" name="Groupe 7"/>
                  <p:cNvGrpSpPr/>
                  <p:nvPr/>
                </p:nvGrpSpPr>
                <p:grpSpPr>
                  <a:xfrm>
                    <a:off x="8320103" y="1749410"/>
                    <a:ext cx="475556" cy="1761569"/>
                    <a:chOff x="8320103" y="1749410"/>
                    <a:chExt cx="475556" cy="1761569"/>
                  </a:xfrm>
                </p:grpSpPr>
                <p:pic>
                  <p:nvPicPr>
                    <p:cNvPr id="75" name="Picture 7" descr="C:\Users\Pedro\Documents\INSEEC\M2\Sports Marketing\Project\Images\MV5BMTcyMTc2MTM2MV5BMl5BanBnXkFtZTcwNzA3NDE2Mw@@._V1._SX640_SY411_.jpg"/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5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34718" r="47945"/>
                    <a:stretch/>
                  </p:blipFill>
                  <p:spPr bwMode="auto">
                    <a:xfrm>
                      <a:off x="8320104" y="1749410"/>
                      <a:ext cx="475554" cy="1761569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76" name="Image 75"/>
                    <p:cNvPicPr>
                      <a:picLocks noChangeAspect="1"/>
                    </p:cNvPicPr>
                    <p:nvPr/>
                  </p:nvPicPr>
                  <p:blipFill rotWithShape="1">
                    <a:blip r:embed="rId6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r="57994"/>
                    <a:stretch/>
                  </p:blipFill>
                  <p:spPr>
                    <a:xfrm>
                      <a:off x="8320103" y="2866350"/>
                      <a:ext cx="475556" cy="233476"/>
                    </a:xfrm>
                    <a:prstGeom prst="rect">
                      <a:avLst/>
                    </a:prstGeom>
                  </p:spPr>
                </p:pic>
              </p:grpSp>
              <p:pic>
                <p:nvPicPr>
                  <p:cNvPr id="77" name="Picture 7" descr="C:\Users\Pedro\Documents\INSEEC\M2\Sports Marketing\Project\Images\MV5BMTcyMTc2MTM2MV5BMl5BanBnXkFtZTcwNzA3NDE2Mw@@._V1._SX640_SY411_.jpg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4718" r="47945"/>
                  <a:stretch/>
                </p:blipFill>
                <p:spPr bwMode="auto">
                  <a:xfrm>
                    <a:off x="8320105" y="3517615"/>
                    <a:ext cx="475554" cy="1761569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78" name="Image 77"/>
                  <p:cNvPicPr>
                    <a:picLocks noChangeAspect="1"/>
                  </p:cNvPicPr>
                  <p:nvPr/>
                </p:nvPicPr>
                <p:blipFill rotWithShape="1"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r="57994"/>
                  <a:stretch/>
                </p:blipFill>
                <p:spPr>
                  <a:xfrm>
                    <a:off x="8320104" y="4620042"/>
                    <a:ext cx="475556" cy="242060"/>
                  </a:xfrm>
                  <a:prstGeom prst="rect">
                    <a:avLst/>
                  </a:prstGeom>
                </p:spPr>
              </p:pic>
              <p:pic>
                <p:nvPicPr>
                  <p:cNvPr id="79" name="Picture 7" descr="C:\Users\Pedro\Documents\INSEEC\M2\Sports Marketing\Project\Images\MV5BMTcyMTc2MTM2MV5BMl5BanBnXkFtZTcwNzA3NDE2Mw@@._V1._SX640_SY411_.jpg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4718" r="47945" b="34160"/>
                  <a:stretch/>
                </p:blipFill>
                <p:spPr bwMode="auto">
                  <a:xfrm>
                    <a:off x="8320106" y="5289923"/>
                    <a:ext cx="475551" cy="1159819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84" name="Image 83"/>
                  <p:cNvPicPr>
                    <a:picLocks noChangeAspect="1"/>
                  </p:cNvPicPr>
                  <p:nvPr/>
                </p:nvPicPr>
                <p:blipFill rotWithShape="1"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50000"/>
                  <a:stretch/>
                </p:blipFill>
                <p:spPr>
                  <a:xfrm>
                    <a:off x="1524000" y="2982535"/>
                    <a:ext cx="1132119" cy="116805"/>
                  </a:xfrm>
                  <a:prstGeom prst="rect">
                    <a:avLst/>
                  </a:prstGeom>
                </p:spPr>
              </p:pic>
              <p:pic>
                <p:nvPicPr>
                  <p:cNvPr id="85" name="Image 84"/>
                  <p:cNvPicPr>
                    <a:picLocks noChangeAspect="1"/>
                  </p:cNvPicPr>
                  <p:nvPr/>
                </p:nvPicPr>
                <p:blipFill rotWithShape="1"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50000" b="1"/>
                  <a:stretch/>
                </p:blipFill>
                <p:spPr>
                  <a:xfrm>
                    <a:off x="2656119" y="2982536"/>
                    <a:ext cx="1132119" cy="116803"/>
                  </a:xfrm>
                  <a:prstGeom prst="rect">
                    <a:avLst/>
                  </a:prstGeom>
                </p:spPr>
              </p:pic>
              <p:pic>
                <p:nvPicPr>
                  <p:cNvPr id="86" name="Image 85"/>
                  <p:cNvPicPr>
                    <a:picLocks noChangeAspect="1"/>
                  </p:cNvPicPr>
                  <p:nvPr/>
                </p:nvPicPr>
                <p:blipFill rotWithShape="1"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50000" b="1"/>
                  <a:stretch/>
                </p:blipFill>
                <p:spPr>
                  <a:xfrm>
                    <a:off x="3788238" y="2983022"/>
                    <a:ext cx="1132119" cy="116803"/>
                  </a:xfrm>
                  <a:prstGeom prst="rect">
                    <a:avLst/>
                  </a:prstGeom>
                </p:spPr>
              </p:pic>
              <p:pic>
                <p:nvPicPr>
                  <p:cNvPr id="87" name="Image 86"/>
                  <p:cNvPicPr>
                    <a:picLocks noChangeAspect="1"/>
                  </p:cNvPicPr>
                  <p:nvPr/>
                </p:nvPicPr>
                <p:blipFill rotWithShape="1"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50000" b="1"/>
                  <a:stretch/>
                </p:blipFill>
                <p:spPr>
                  <a:xfrm>
                    <a:off x="4920357" y="2982538"/>
                    <a:ext cx="1132119" cy="116803"/>
                  </a:xfrm>
                  <a:prstGeom prst="rect">
                    <a:avLst/>
                  </a:prstGeom>
                </p:spPr>
              </p:pic>
              <p:pic>
                <p:nvPicPr>
                  <p:cNvPr id="88" name="Image 87"/>
                  <p:cNvPicPr>
                    <a:picLocks noChangeAspect="1"/>
                  </p:cNvPicPr>
                  <p:nvPr/>
                </p:nvPicPr>
                <p:blipFill rotWithShape="1"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50000" b="1"/>
                  <a:stretch/>
                </p:blipFill>
                <p:spPr>
                  <a:xfrm>
                    <a:off x="6052476" y="2982538"/>
                    <a:ext cx="1132119" cy="116803"/>
                  </a:xfrm>
                  <a:prstGeom prst="rect">
                    <a:avLst/>
                  </a:prstGeom>
                </p:spPr>
              </p:pic>
              <p:pic>
                <p:nvPicPr>
                  <p:cNvPr id="97" name="Image 96"/>
                  <p:cNvPicPr>
                    <a:picLocks noChangeAspect="1"/>
                  </p:cNvPicPr>
                  <p:nvPr/>
                </p:nvPicPr>
                <p:blipFill rotWithShape="1"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50000" r="59276" b="3540"/>
                  <a:stretch/>
                </p:blipFill>
                <p:spPr>
                  <a:xfrm>
                    <a:off x="7187988" y="2982539"/>
                    <a:ext cx="461042" cy="108536"/>
                  </a:xfrm>
                  <a:prstGeom prst="rect">
                    <a:avLst/>
                  </a:prstGeom>
                </p:spPr>
              </p:pic>
              <p:pic>
                <p:nvPicPr>
                  <p:cNvPr id="101" name="Picture 7" descr="C:\Users\Pedro\Documents\INSEEC\M2\Sports Marketing\Project\Images\MV5BMTcyMTc2MTM2MV5BMl5BanBnXkFtZTcwNzA3NDE2Mw@@._V1._SX640_SY411_.jpg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4718" t="24671" r="24011" b="71003"/>
                  <a:stretch/>
                </p:blipFill>
                <p:spPr bwMode="auto">
                  <a:xfrm>
                    <a:off x="1524005" y="5750906"/>
                    <a:ext cx="1132114" cy="76201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103" name="Picture 7" descr="C:\Users\Pedro\Documents\INSEEC\M2\Sports Marketing\Project\Images\MV5BMTcyMTc2MTM2MV5BMl5BanBnXkFtZTcwNzA3NDE2Mw@@._V1._SX640_SY411_.jpg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4718" t="24671" r="24011" b="71003"/>
                  <a:stretch/>
                </p:blipFill>
                <p:spPr bwMode="auto">
                  <a:xfrm>
                    <a:off x="2645169" y="5753505"/>
                    <a:ext cx="1093504" cy="73602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</p:grpSp>
          <p:pic>
            <p:nvPicPr>
              <p:cNvPr id="109" name="Image 108"/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80766"/>
              <a:stretch/>
            </p:blipFill>
            <p:spPr>
              <a:xfrm>
                <a:off x="3836978" y="3074304"/>
                <a:ext cx="3821876" cy="45724"/>
              </a:xfrm>
              <a:prstGeom prst="rect">
                <a:avLst/>
              </a:prstGeom>
            </p:spPr>
          </p:pic>
          <p:pic>
            <p:nvPicPr>
              <p:cNvPr id="110" name="Image 109"/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80766"/>
              <a:stretch/>
            </p:blipFill>
            <p:spPr>
              <a:xfrm>
                <a:off x="1522580" y="3079278"/>
                <a:ext cx="2216095" cy="45719"/>
              </a:xfrm>
              <a:prstGeom prst="rect">
                <a:avLst/>
              </a:prstGeom>
            </p:spPr>
          </p:pic>
        </p:grpSp>
        <p:pic>
          <p:nvPicPr>
            <p:cNvPr id="112" name="Picture 3" descr="https://lh4.googleusercontent.com/5FXGeLqeiOWe1mcxdb5rblQ2h_UPIltIGjkNK3Q2RCtzji0VYlXeBKwOn4yvGtuJOJfo-s-Ag2pIN9MZY7PIXhR4cMzxfpnBd56Zr-tw32wO-AAoYR0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38" r="16106"/>
            <a:stretch/>
          </p:blipFill>
          <p:spPr bwMode="auto">
            <a:xfrm>
              <a:off x="2743200" y="2641992"/>
              <a:ext cx="781051" cy="797737"/>
            </a:xfrm>
            <a:prstGeom prst="roundRect">
              <a:avLst/>
            </a:prstGeom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1" name="Groupe 120"/>
          <p:cNvGrpSpPr/>
          <p:nvPr/>
        </p:nvGrpSpPr>
        <p:grpSpPr>
          <a:xfrm>
            <a:off x="9591533" y="-1443726"/>
            <a:ext cx="4543134" cy="5348344"/>
            <a:chOff x="313595" y="1605064"/>
            <a:chExt cx="7134358" cy="8398827"/>
          </a:xfrm>
        </p:grpSpPr>
        <p:grpSp>
          <p:nvGrpSpPr>
            <p:cNvPr id="122" name="Groupe 121"/>
            <p:cNvGrpSpPr/>
            <p:nvPr/>
          </p:nvGrpSpPr>
          <p:grpSpPr>
            <a:xfrm>
              <a:off x="313595" y="1605064"/>
              <a:ext cx="7134358" cy="8398827"/>
              <a:chOff x="1056151" y="234945"/>
              <a:chExt cx="2683920" cy="3159609"/>
            </a:xfrm>
          </p:grpSpPr>
          <p:grpSp>
            <p:nvGrpSpPr>
              <p:cNvPr id="133" name="Groupe 132"/>
              <p:cNvGrpSpPr/>
              <p:nvPr/>
            </p:nvGrpSpPr>
            <p:grpSpPr>
              <a:xfrm>
                <a:off x="1056151" y="234945"/>
                <a:ext cx="2683920" cy="3159609"/>
                <a:chOff x="951976" y="332656"/>
                <a:chExt cx="3924743" cy="4620351"/>
              </a:xfrm>
            </p:grpSpPr>
            <p:grpSp>
              <p:nvGrpSpPr>
                <p:cNvPr id="138" name="Groupe 137"/>
                <p:cNvGrpSpPr/>
                <p:nvPr/>
              </p:nvGrpSpPr>
              <p:grpSpPr>
                <a:xfrm>
                  <a:off x="951976" y="332656"/>
                  <a:ext cx="3924743" cy="4620351"/>
                  <a:chOff x="1659245" y="0"/>
                  <a:chExt cx="5825507" cy="6858000"/>
                </a:xfrm>
              </p:grpSpPr>
              <p:pic>
                <p:nvPicPr>
                  <p:cNvPr id="141" name="Image 140"/>
                  <p:cNvPicPr>
                    <a:picLocks noChangeAspect="1"/>
                  </p:cNvPicPr>
                  <p:nvPr/>
                </p:nvPicPr>
                <p:blipFill>
                  <a:blip r:embed="rId9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659248" y="0"/>
                    <a:ext cx="5825504" cy="6858000"/>
                  </a:xfrm>
                  <a:prstGeom prst="rect">
                    <a:avLst/>
                  </a:prstGeom>
                </p:spPr>
              </p:pic>
              <p:sp>
                <p:nvSpPr>
                  <p:cNvPr id="142" name="Rectangle 141"/>
                  <p:cNvSpPr/>
                  <p:nvPr/>
                </p:nvSpPr>
                <p:spPr>
                  <a:xfrm>
                    <a:off x="1835696" y="260648"/>
                    <a:ext cx="1224136" cy="2808312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pic>
                <p:nvPicPr>
                  <p:cNvPr id="143" name="Picture 7" descr="C:\Users\Pedro\Documents\INSEEC\M2\Sports Marketing\Project\Images\MV5BMTcyMTc2MTM2MV5BMl5BanBnXkFtZTcwNzA3NDE2Mw@@._V1._SX640_SY411_.jpg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4718" r="24011"/>
                  <a:stretch/>
                </p:blipFill>
                <p:spPr bwMode="auto">
                  <a:xfrm>
                    <a:off x="1659246" y="260648"/>
                    <a:ext cx="1342053" cy="2088233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144" name="Image 143"/>
                  <p:cNvPicPr>
                    <a:picLocks noChangeAspect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659245" y="1914789"/>
                    <a:ext cx="1342053" cy="276930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39" name="Picture 7" descr="C:\Users\Pedro\Desktop\Google Maps.png"/>
                <p:cNvPicPr>
                  <a:picLocks noChangeAspect="1" noChangeArrowheads="1"/>
                </p:cNvPicPr>
                <p:nvPr/>
              </p:nvPicPr>
              <p:blipFill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131348" y="1594892"/>
                  <a:ext cx="1422095" cy="1236642"/>
                </a:xfrm>
                <a:prstGeom prst="rect">
                  <a:avLst/>
                </a:prstGeom>
                <a:solidFill>
                  <a:srgbClr val="FFFFFF">
                    <a:shade val="85000"/>
                  </a:srgbClr>
                </a:solidFill>
                <a:ln w="28575" cap="sq">
                  <a:solidFill>
                    <a:srgbClr val="FFFFFF"/>
                  </a:solidFill>
                  <a:miter lim="800000"/>
                </a:ln>
                <a:effectLst>
                  <a:outerShdw blurRad="55000" dist="18000" dir="5400000" algn="tl" rotWithShape="0">
                    <a:srgbClr val="000000">
                      <a:alpha val="40000"/>
                    </a:srgbClr>
                  </a:outerShdw>
                </a:effectLst>
                <a:scene3d>
                  <a:camera prst="orthographicFront"/>
                  <a:lightRig rig="twoPt" dir="t">
                    <a:rot lat="0" lon="0" rev="7200000"/>
                  </a:lightRig>
                </a:scene3d>
                <a:sp3d>
                  <a:bevelT w="25400" h="19050"/>
                  <a:contourClr>
                    <a:srgbClr val="FFFFFF"/>
                  </a:contourClr>
                </a:sp3d>
                <a:extLst/>
              </p:spPr>
            </p:pic>
            <p:pic>
              <p:nvPicPr>
                <p:cNvPr id="140" name="Picture 24" descr="Screen Shot 2012-03-08 at 4.19.56 PM.png"/>
                <p:cNvPicPr>
                  <a:picLocks noChangeAspect="1"/>
                </p:cNvPicPr>
                <p:nvPr/>
              </p:nvPicPr>
              <p:blipFill>
                <a:blip r:embed="rId1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131348" y="3076581"/>
                  <a:ext cx="1418308" cy="864095"/>
                </a:xfrm>
                <a:prstGeom prst="rect">
                  <a:avLst/>
                </a:prstGeom>
              </p:spPr>
            </p:pic>
          </p:grpSp>
          <p:sp>
            <p:nvSpPr>
              <p:cNvPr id="134" name="Ellipse 133"/>
              <p:cNvSpPr/>
              <p:nvPr/>
            </p:nvSpPr>
            <p:spPr>
              <a:xfrm flipH="1">
                <a:off x="2195736" y="1657945"/>
                <a:ext cx="54006" cy="63958"/>
              </a:xfrm>
              <a:prstGeom prst="ellipse">
                <a:avLst/>
              </a:prstGeom>
              <a:effectLst>
                <a:glow rad="63500">
                  <a:schemeClr val="accent2">
                    <a:satMod val="175000"/>
                    <a:alpha val="40000"/>
                  </a:schemeClr>
                </a:glow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5" name="Ellipse 134"/>
              <p:cNvSpPr/>
              <p:nvPr/>
            </p:nvSpPr>
            <p:spPr>
              <a:xfrm flipH="1">
                <a:off x="2501770" y="1628800"/>
                <a:ext cx="54006" cy="63958"/>
              </a:xfrm>
              <a:prstGeom prst="ellipse">
                <a:avLst/>
              </a:prstGeom>
              <a:effectLst>
                <a:glow rad="63500">
                  <a:schemeClr val="accent2">
                    <a:satMod val="175000"/>
                    <a:alpha val="40000"/>
                  </a:schemeClr>
                </a:glow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6" name="Ellipse 135"/>
              <p:cNvSpPr/>
              <p:nvPr/>
            </p:nvSpPr>
            <p:spPr>
              <a:xfrm flipH="1">
                <a:off x="2123728" y="1412776"/>
                <a:ext cx="54006" cy="63958"/>
              </a:xfrm>
              <a:prstGeom prst="ellipse">
                <a:avLst/>
              </a:prstGeom>
              <a:effectLst>
                <a:glow rad="63500">
                  <a:schemeClr val="accent2">
                    <a:satMod val="175000"/>
                    <a:alpha val="40000"/>
                  </a:schemeClr>
                </a:glow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7" name="Ellipse 136"/>
              <p:cNvSpPr/>
              <p:nvPr/>
            </p:nvSpPr>
            <p:spPr>
              <a:xfrm flipH="1">
                <a:off x="2429762" y="1268760"/>
                <a:ext cx="54006" cy="63958"/>
              </a:xfrm>
              <a:prstGeom prst="ellipse">
                <a:avLst/>
              </a:prstGeom>
              <a:effectLst>
                <a:glow rad="63500">
                  <a:schemeClr val="accent2">
                    <a:satMod val="175000"/>
                    <a:alpha val="40000"/>
                  </a:schemeClr>
                </a:glow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23" name="Picture 3" descr="https://lh4.googleusercontent.com/5FXGeLqeiOWe1mcxdb5rblQ2h_UPIltIGjkNK3Q2RCtzji0VYlXeBKwOn4yvGtuJOJfo-s-Ag2pIN9MZY7PIXhR4cMzxfpnBd56Zr-tw32wO-AAoYR0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7826" y="2310953"/>
              <a:ext cx="618223" cy="432247"/>
            </a:xfrm>
            <a:prstGeom prst="rect">
              <a:avLst/>
            </a:prstGeom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4" name="Picture 3" descr="https://lh4.googleusercontent.com/5FXGeLqeiOWe1mcxdb5rblQ2h_UPIltIGjkNK3Q2RCtzji0VYlXeBKwOn4yvGtuJOJfo-s-Ag2pIN9MZY7PIXhR4cMzxfpnBd56Zr-tw32wO-AAoYR0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1837" y="4442208"/>
              <a:ext cx="254545" cy="177972"/>
            </a:xfrm>
            <a:prstGeom prst="rect">
              <a:avLst/>
            </a:prstGeom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5" name="Picture 3" descr="https://lh4.googleusercontent.com/5FXGeLqeiOWe1mcxdb5rblQ2h_UPIltIGjkNK3Q2RCtzji0VYlXeBKwOn4yvGtuJOJfo-s-Ag2pIN9MZY7PIXhR4cMzxfpnBd56Zr-tw32wO-AAoYR0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22495" y="2310953"/>
              <a:ext cx="618223" cy="432247"/>
            </a:xfrm>
            <a:prstGeom prst="rect">
              <a:avLst/>
            </a:prstGeom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6" name="Picture 3" descr="https://lh4.googleusercontent.com/5FXGeLqeiOWe1mcxdb5rblQ2h_UPIltIGjkNK3Q2RCtzji0VYlXeBKwOn4yvGtuJOJfo-s-Ag2pIN9MZY7PIXhR4cMzxfpnBd56Zr-tw32wO-AAoYR0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98849" y="2310952"/>
              <a:ext cx="618223" cy="432247"/>
            </a:xfrm>
            <a:prstGeom prst="rect">
              <a:avLst/>
            </a:prstGeom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7" name="Picture 3" descr="https://lh4.googleusercontent.com/5FXGeLqeiOWe1mcxdb5rblQ2h_UPIltIGjkNK3Q2RCtzji0VYlXeBKwOn4yvGtuJOJfo-s-Ag2pIN9MZY7PIXhR4cMzxfpnBd56Zr-tw32wO-AAoYR0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40718" y="2310953"/>
              <a:ext cx="618223" cy="432247"/>
            </a:xfrm>
            <a:prstGeom prst="rect">
              <a:avLst/>
            </a:prstGeom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8" name="Picture 3" descr="https://lh4.googleusercontent.com/5FXGeLqeiOWe1mcxdb5rblQ2h_UPIltIGjkNK3Q2RCtzji0VYlXeBKwOn4yvGtuJOJfo-s-Ag2pIN9MZY7PIXhR4cMzxfpnBd56Zr-tw32wO-AAoYR0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56319" y="4934535"/>
              <a:ext cx="254545" cy="177972"/>
            </a:xfrm>
            <a:prstGeom prst="rect">
              <a:avLst/>
            </a:prstGeom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9" name="Picture 3" descr="https://lh4.googleusercontent.com/5FXGeLqeiOWe1mcxdb5rblQ2h_UPIltIGjkNK3Q2RCtzji0VYlXeBKwOn4yvGtuJOJfo-s-Ag2pIN9MZY7PIXhR4cMzxfpnBd56Zr-tw32wO-AAoYR0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7292" y="5209690"/>
              <a:ext cx="254545" cy="177972"/>
            </a:xfrm>
            <a:prstGeom prst="rect">
              <a:avLst/>
            </a:prstGeom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0" name="Picture 3" descr="https://lh4.googleusercontent.com/5FXGeLqeiOWe1mcxdb5rblQ2h_UPIltIGjkNK3Q2RCtzji0VYlXeBKwOn4yvGtuJOJfo-s-Ag2pIN9MZY7PIXhR4cMzxfpnBd56Zr-tw32wO-AAoYR0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6538" y="5298676"/>
              <a:ext cx="254545" cy="177972"/>
            </a:xfrm>
            <a:prstGeom prst="rect">
              <a:avLst/>
            </a:prstGeom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1" name="Picture 3" descr="https://lh4.googleusercontent.com/5FXGeLqeiOWe1mcxdb5rblQ2h_UPIltIGjkNK3Q2RCtzji0VYlXeBKwOn4yvGtuJOJfo-s-Ag2pIN9MZY7PIXhR4cMzxfpnBd56Zr-tw32wO-AAoYR0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23373" y="4530922"/>
              <a:ext cx="254545" cy="177972"/>
            </a:xfrm>
            <a:prstGeom prst="rect">
              <a:avLst/>
            </a:prstGeom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2" name="Picture 3" descr="https://lh4.googleusercontent.com/5FXGeLqeiOWe1mcxdb5rblQ2h_UPIltIGjkNK3Q2RCtzji0VYlXeBKwOn4yvGtuJOJfo-s-Ag2pIN9MZY7PIXhR4cMzxfpnBd56Zr-tw32wO-AAoYR0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45460" y="2310952"/>
              <a:ext cx="618223" cy="432247"/>
            </a:xfrm>
            <a:prstGeom prst="rect">
              <a:avLst/>
            </a:prstGeom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5" name="Image 14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278" y="1159907"/>
            <a:ext cx="2487339" cy="621835"/>
          </a:xfrm>
          <a:prstGeom prst="rect">
            <a:avLst/>
          </a:prstGeom>
        </p:spPr>
      </p:pic>
      <p:pic>
        <p:nvPicPr>
          <p:cNvPr id="146" name="Image 14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1321" y="5811308"/>
            <a:ext cx="2910765" cy="1025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9039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09 -0.03519 L -0.98333 -0.03519 " pathEditMode="fixed" rAng="0" ptsTypes="AA">
                                      <p:cBhvr>
                                        <p:cTn id="6" dur="2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622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1.85185E-6 L 2.5E-6 -0.36991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849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9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3.7037E-6 L -0.8408 0.3828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049" y="1914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9" presetClass="path" presetSubtype="0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2.77778E-6 -2.22222E-6 L -0.51216 -0.53148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608" y="-26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78012"/>
            <a:ext cx="9144000" cy="12957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nip Same Side Corner Rectangle 12"/>
          <p:cNvSpPr/>
          <p:nvPr/>
        </p:nvSpPr>
        <p:spPr>
          <a:xfrm>
            <a:off x="4688954" y="294845"/>
            <a:ext cx="3562695" cy="706523"/>
          </a:xfrm>
          <a:prstGeom prst="snip2SameRect">
            <a:avLst/>
          </a:prstGeom>
          <a:solidFill>
            <a:srgbClr val="FFC71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715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0" y="1217777"/>
            <a:ext cx="9144000" cy="585906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ctrTitle"/>
          </p:nvPr>
        </p:nvSpPr>
        <p:spPr>
          <a:xfrm>
            <a:off x="3994816" y="1348134"/>
            <a:ext cx="2882132" cy="660827"/>
          </a:xfrm>
        </p:spPr>
        <p:txBody>
          <a:bodyPr>
            <a:normAutofit/>
          </a:bodyPr>
          <a:lstStyle/>
          <a:p>
            <a:r>
              <a:rPr lang="en-US" sz="1600" dirty="0" smtClean="0">
                <a:solidFill>
                  <a:srgbClr val="FFC715"/>
                </a:solidFill>
                <a:latin typeface="Century Gothic"/>
                <a:cs typeface="Century Gothic"/>
              </a:rPr>
              <a:t>Latest Viral Video</a:t>
            </a:r>
            <a:endParaRPr lang="en-US" sz="1600" dirty="0">
              <a:solidFill>
                <a:srgbClr val="FFC715"/>
              </a:solidFill>
              <a:latin typeface="Century Gothic"/>
              <a:cs typeface="Century Gothic"/>
            </a:endParaRPr>
          </a:p>
        </p:txBody>
      </p:sp>
      <p:sp>
        <p:nvSpPr>
          <p:cNvPr id="42" name="Snip Same Side Corner Rectangle 41"/>
          <p:cNvSpPr/>
          <p:nvPr/>
        </p:nvSpPr>
        <p:spPr>
          <a:xfrm>
            <a:off x="289254" y="1001368"/>
            <a:ext cx="8892698" cy="5669960"/>
          </a:xfrm>
          <a:prstGeom prst="snip2SameRect">
            <a:avLst/>
          </a:prstGeom>
          <a:solidFill>
            <a:srgbClr val="7F7F7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715"/>
              </a:solidFill>
            </a:endParaRPr>
          </a:p>
        </p:txBody>
      </p:sp>
      <p:sp>
        <p:nvSpPr>
          <p:cNvPr id="39" name="Subtitle 2"/>
          <p:cNvSpPr txBox="1">
            <a:spLocks/>
          </p:cNvSpPr>
          <p:nvPr/>
        </p:nvSpPr>
        <p:spPr>
          <a:xfrm>
            <a:off x="3880774" y="4442208"/>
            <a:ext cx="4771482" cy="20785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4" name="Snip Single Corner Rectangle 3"/>
          <p:cNvSpPr/>
          <p:nvPr/>
        </p:nvSpPr>
        <p:spPr>
          <a:xfrm>
            <a:off x="289813" y="1213999"/>
            <a:ext cx="8868701" cy="5404208"/>
          </a:xfrm>
          <a:prstGeom prst="snip1Rect">
            <a:avLst/>
          </a:prstGeom>
          <a:solidFill>
            <a:srgbClr val="FFC715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ff_logo.jp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457" b="89740" l="2428" r="9574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0" y="226815"/>
            <a:ext cx="4585430" cy="1485691"/>
          </a:xfrm>
          <a:prstGeom prst="rect">
            <a:avLst/>
          </a:prstGeom>
        </p:spPr>
      </p:pic>
      <p:sp>
        <p:nvSpPr>
          <p:cNvPr id="66" name="Subtitle 2"/>
          <p:cNvSpPr txBox="1">
            <a:spLocks/>
          </p:cNvSpPr>
          <p:nvPr/>
        </p:nvSpPr>
        <p:spPr>
          <a:xfrm>
            <a:off x="436922" y="1604518"/>
            <a:ext cx="4037034" cy="9288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400" b="1" dirty="0">
              <a:solidFill>
                <a:schemeClr val="tx1"/>
              </a:solidFill>
              <a:latin typeface="Bank Gothic"/>
              <a:cs typeface="Bank Gothic"/>
            </a:endParaRPr>
          </a:p>
        </p:txBody>
      </p:sp>
      <p:sp>
        <p:nvSpPr>
          <p:cNvPr id="21" name="Subtitle 2"/>
          <p:cNvSpPr txBox="1">
            <a:spLocks/>
          </p:cNvSpPr>
          <p:nvPr/>
        </p:nvSpPr>
        <p:spPr>
          <a:xfrm>
            <a:off x="2303213" y="1655002"/>
            <a:ext cx="4771482" cy="24923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 dirty="0" smtClean="0">
                <a:latin typeface="Bank Gothic"/>
                <a:cs typeface="Bank Gothic"/>
              </a:rPr>
              <a:t>Thank you for your attention</a:t>
            </a:r>
            <a:endParaRPr lang="en-US" sz="3600" b="1" dirty="0">
              <a:latin typeface="Bank Gothic"/>
              <a:cs typeface="Bank Gothic"/>
            </a:endParaRPr>
          </a:p>
        </p:txBody>
      </p:sp>
      <p:sp>
        <p:nvSpPr>
          <p:cNvPr id="2" name="Sous-titr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3" name="Picture 2" descr="C:\Users\Pedro\Desktop\vibram-five-fingers-shoes.pn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Blur radius="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38197">
            <a:off x="1125840" y="3156407"/>
            <a:ext cx="4682149" cy="37457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95989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78012"/>
            <a:ext cx="9144000" cy="129578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nip Same Side Corner Rectangle 12"/>
          <p:cNvSpPr/>
          <p:nvPr/>
        </p:nvSpPr>
        <p:spPr>
          <a:xfrm>
            <a:off x="4714354" y="294845"/>
            <a:ext cx="3562695" cy="706523"/>
          </a:xfrm>
          <a:prstGeom prst="snip2SameRect">
            <a:avLst/>
          </a:prstGeom>
          <a:solidFill>
            <a:srgbClr val="FFC71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715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0" y="1217777"/>
            <a:ext cx="9144000" cy="585906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ctrTitle"/>
          </p:nvPr>
        </p:nvSpPr>
        <p:spPr>
          <a:xfrm>
            <a:off x="3994816" y="1348134"/>
            <a:ext cx="2882132" cy="660827"/>
          </a:xfrm>
        </p:spPr>
        <p:txBody>
          <a:bodyPr>
            <a:normAutofit/>
          </a:bodyPr>
          <a:lstStyle/>
          <a:p>
            <a:r>
              <a:rPr lang="en-US" sz="1600" dirty="0" smtClean="0">
                <a:solidFill>
                  <a:srgbClr val="FFC715"/>
                </a:solidFill>
                <a:latin typeface="Century Gothic"/>
                <a:cs typeface="Century Gothic"/>
              </a:rPr>
              <a:t>Latest Viral Video</a:t>
            </a:r>
            <a:endParaRPr lang="en-US" sz="1600" dirty="0">
              <a:solidFill>
                <a:srgbClr val="FFC715"/>
              </a:solidFill>
              <a:latin typeface="Century Gothic"/>
              <a:cs typeface="Century Gothic"/>
            </a:endParaRPr>
          </a:p>
        </p:txBody>
      </p:sp>
      <p:sp>
        <p:nvSpPr>
          <p:cNvPr id="42" name="Snip Same Side Corner Rectangle 41"/>
          <p:cNvSpPr/>
          <p:nvPr/>
        </p:nvSpPr>
        <p:spPr>
          <a:xfrm>
            <a:off x="289254" y="1001368"/>
            <a:ext cx="8892698" cy="5669960"/>
          </a:xfrm>
          <a:prstGeom prst="snip2SameRect">
            <a:avLst/>
          </a:prstGeom>
          <a:solidFill>
            <a:srgbClr val="7F7F7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715"/>
              </a:solidFill>
            </a:endParaRPr>
          </a:p>
        </p:txBody>
      </p:sp>
      <p:sp>
        <p:nvSpPr>
          <p:cNvPr id="39" name="Subtitle 2"/>
          <p:cNvSpPr txBox="1">
            <a:spLocks/>
          </p:cNvSpPr>
          <p:nvPr/>
        </p:nvSpPr>
        <p:spPr>
          <a:xfrm>
            <a:off x="3880774" y="4442208"/>
            <a:ext cx="4771482" cy="20785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4" name="Snip Single Corner Rectangle 3"/>
          <p:cNvSpPr/>
          <p:nvPr/>
        </p:nvSpPr>
        <p:spPr>
          <a:xfrm>
            <a:off x="275299" y="1116541"/>
            <a:ext cx="8868701" cy="5404208"/>
          </a:xfrm>
          <a:prstGeom prst="snip1Rect">
            <a:avLst/>
          </a:prstGeom>
          <a:solidFill>
            <a:srgbClr val="FFC715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Subtitle 2"/>
          <p:cNvSpPr>
            <a:spLocks noGrp="1"/>
          </p:cNvSpPr>
          <p:nvPr>
            <p:ph type="subTitle" idx="1"/>
          </p:nvPr>
        </p:nvSpPr>
        <p:spPr>
          <a:xfrm>
            <a:off x="4651180" y="346831"/>
            <a:ext cx="3682652" cy="678609"/>
          </a:xfrm>
        </p:spPr>
        <p:txBody>
          <a:bodyPr>
            <a:normAutofit/>
          </a:bodyPr>
          <a:lstStyle/>
          <a:p>
            <a:r>
              <a:rPr lang="en-US" b="1" dirty="0" smtClean="0">
                <a:latin typeface="Bank Gothic"/>
                <a:cs typeface="Bank Gothic"/>
              </a:rPr>
              <a:t>Stickers concept</a:t>
            </a:r>
            <a:endParaRPr lang="en-US" b="1" dirty="0">
              <a:latin typeface="Bank Gothic"/>
              <a:cs typeface="Bank Gothic"/>
            </a:endParaRPr>
          </a:p>
        </p:txBody>
      </p:sp>
      <p:pic>
        <p:nvPicPr>
          <p:cNvPr id="15" name="Picture 14" descr="ff_logo.jp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457" b="89740" l="2428" r="9574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6815"/>
            <a:ext cx="4585430" cy="1485691"/>
          </a:xfrm>
          <a:prstGeom prst="rect">
            <a:avLst/>
          </a:prstGeom>
        </p:spPr>
      </p:pic>
      <p:grpSp>
        <p:nvGrpSpPr>
          <p:cNvPr id="6" name="Groupe 5"/>
          <p:cNvGrpSpPr/>
          <p:nvPr/>
        </p:nvGrpSpPr>
        <p:grpSpPr>
          <a:xfrm>
            <a:off x="289254" y="2209377"/>
            <a:ext cx="4559690" cy="4259732"/>
            <a:chOff x="739758" y="2008962"/>
            <a:chExt cx="4559690" cy="4259732"/>
          </a:xfrm>
        </p:grpSpPr>
        <p:sp>
          <p:nvSpPr>
            <p:cNvPr id="18" name="Snip Same Side Corner Rectangle 41"/>
            <p:cNvSpPr/>
            <p:nvPr/>
          </p:nvSpPr>
          <p:spPr>
            <a:xfrm>
              <a:off x="776614" y="2008962"/>
              <a:ext cx="4409493" cy="4149198"/>
            </a:xfrm>
            <a:prstGeom prst="snip2Same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>
                <a:ln w="18415" cmpd="sng">
                  <a:noFill/>
                  <a:prstDash val="solid"/>
                </a:ln>
                <a:solidFill>
                  <a:srgbClr val="FFFFFF"/>
                </a:solidFill>
                <a:latin typeface="Bank Gothic"/>
              </a:endParaRPr>
            </a:p>
          </p:txBody>
        </p:sp>
        <p:sp>
          <p:nvSpPr>
            <p:cNvPr id="2" name="Rectangle 1"/>
            <p:cNvSpPr/>
            <p:nvPr/>
          </p:nvSpPr>
          <p:spPr>
            <a:xfrm>
              <a:off x="852707" y="2852374"/>
              <a:ext cx="4446741" cy="34163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FR" dirty="0" smtClean="0">
                  <a:ln w="18415" cmpd="sng">
                    <a:noFill/>
                    <a:prstDash val="solid"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/>
                  <a:cs typeface="Arial"/>
                </a:rPr>
                <a:t>• </a:t>
              </a:r>
              <a:r>
                <a:rPr lang="fr-FR" dirty="0" smtClean="0">
                  <a:ln w="18415" cmpd="sng">
                    <a:noFill/>
                    <a:prstDash val="solid"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Bank Gothic"/>
                </a:rPr>
                <a:t>Stickers </a:t>
              </a:r>
              <a:r>
                <a:rPr lang="fr-FR" dirty="0" err="1">
                  <a:ln w="18415" cmpd="sng">
                    <a:noFill/>
                    <a:prstDash val="solid"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Bank Gothic"/>
                </a:rPr>
                <a:t>will</a:t>
              </a:r>
              <a:r>
                <a:rPr lang="fr-FR" dirty="0">
                  <a:ln w="18415" cmpd="sng">
                    <a:noFill/>
                    <a:prstDash val="solid"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Bank Gothic"/>
                </a:rPr>
                <a:t> </a:t>
              </a:r>
              <a:r>
                <a:rPr lang="fr-FR" dirty="0" err="1">
                  <a:ln w="18415" cmpd="sng">
                    <a:noFill/>
                    <a:prstDash val="solid"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Bank Gothic"/>
                </a:rPr>
                <a:t>allow</a:t>
              </a:r>
              <a:r>
                <a:rPr lang="fr-FR" dirty="0">
                  <a:ln w="18415" cmpd="sng">
                    <a:noFill/>
                    <a:prstDash val="solid"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Bank Gothic"/>
                </a:rPr>
                <a:t> </a:t>
              </a:r>
              <a:r>
                <a:rPr lang="fr-FR" dirty="0" err="1">
                  <a:ln w="18415" cmpd="sng">
                    <a:noFill/>
                    <a:prstDash val="solid"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Bank Gothic"/>
                </a:rPr>
                <a:t>every</a:t>
              </a:r>
              <a:r>
                <a:rPr lang="fr-FR" dirty="0">
                  <a:ln w="18415" cmpd="sng">
                    <a:noFill/>
                    <a:prstDash val="solid"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Bank Gothic"/>
                </a:rPr>
                <a:t> </a:t>
              </a:r>
              <a:r>
                <a:rPr lang="fr-FR" dirty="0" err="1">
                  <a:ln w="18415" cmpd="sng">
                    <a:noFill/>
                    <a:prstDash val="solid"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Bank Gothic"/>
                </a:rPr>
                <a:t>Parkour</a:t>
              </a:r>
              <a:r>
                <a:rPr lang="fr-FR" dirty="0">
                  <a:ln w="18415" cmpd="sng">
                    <a:noFill/>
                    <a:prstDash val="solid"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Bank Gothic"/>
                </a:rPr>
                <a:t> </a:t>
              </a:r>
              <a:r>
                <a:rPr lang="fr-FR" dirty="0" err="1">
                  <a:ln w="18415" cmpd="sng">
                    <a:noFill/>
                    <a:prstDash val="solid"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Bank Gothic"/>
                </a:rPr>
                <a:t>players</a:t>
              </a:r>
              <a:r>
                <a:rPr lang="fr-FR" dirty="0">
                  <a:ln w="18415" cmpd="sng">
                    <a:noFill/>
                    <a:prstDash val="solid"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Bank Gothic"/>
                </a:rPr>
                <a:t>/team to </a:t>
              </a:r>
              <a:r>
                <a:rPr lang="fr-FR" dirty="0" err="1">
                  <a:ln w="18415" cmpd="sng">
                    <a:noFill/>
                    <a:prstDash val="solid"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Bank Gothic"/>
                </a:rPr>
                <a:t>represent</a:t>
              </a:r>
              <a:r>
                <a:rPr lang="fr-FR" dirty="0">
                  <a:ln w="18415" cmpd="sng">
                    <a:noFill/>
                    <a:prstDash val="solid"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Bank Gothic"/>
                </a:rPr>
                <a:t> </a:t>
              </a:r>
              <a:r>
                <a:rPr lang="fr-FR" dirty="0" err="1">
                  <a:ln w="18415" cmpd="sng">
                    <a:noFill/>
                    <a:prstDash val="solid"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Bank Gothic"/>
                </a:rPr>
                <a:t>themselfs</a:t>
              </a:r>
              <a:r>
                <a:rPr lang="fr-FR" dirty="0">
                  <a:ln w="18415" cmpd="sng">
                    <a:noFill/>
                    <a:prstDash val="solid"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Bank Gothic"/>
                </a:rPr>
                <a:t> in Paris </a:t>
              </a:r>
              <a:r>
                <a:rPr lang="fr-FR" dirty="0" err="1">
                  <a:ln w="18415" cmpd="sng">
                    <a:noFill/>
                    <a:prstDash val="solid"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Bank Gothic"/>
                </a:rPr>
                <a:t>streets</a:t>
              </a:r>
              <a:r>
                <a:rPr lang="fr-FR" dirty="0">
                  <a:ln w="18415" cmpd="sng">
                    <a:noFill/>
                    <a:prstDash val="solid"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Bank Gothic"/>
                </a:rPr>
                <a:t>.</a:t>
              </a:r>
            </a:p>
            <a:p>
              <a:endParaRPr lang="fr-FR" dirty="0">
                <a:ln w="18415" cmpd="sng">
                  <a:noFill/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Bank Gothic"/>
              </a:endParaRPr>
            </a:p>
            <a:p>
              <a:r>
                <a:rPr lang="fr-FR" dirty="0">
                  <a:ln w="18415" cmpd="sng">
                    <a:noFill/>
                    <a:prstDash val="solid"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/>
                  <a:cs typeface="Arial"/>
                </a:rPr>
                <a:t>• </a:t>
              </a:r>
              <a:r>
                <a:rPr lang="fr-FR" dirty="0" err="1" smtClean="0">
                  <a:ln w="18415" cmpd="sng">
                    <a:noFill/>
                    <a:prstDash val="solid"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Bank Gothic"/>
                </a:rPr>
                <a:t>They</a:t>
              </a:r>
              <a:r>
                <a:rPr lang="fr-FR" dirty="0" smtClean="0">
                  <a:ln w="18415" cmpd="sng">
                    <a:noFill/>
                    <a:prstDash val="solid"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Bank Gothic"/>
                </a:rPr>
                <a:t> </a:t>
              </a:r>
              <a:r>
                <a:rPr lang="fr-FR" dirty="0">
                  <a:ln w="18415" cmpd="sng">
                    <a:noFill/>
                    <a:prstDash val="solid"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Bank Gothic"/>
                </a:rPr>
                <a:t>are </a:t>
              </a:r>
              <a:r>
                <a:rPr lang="fr-FR" dirty="0" err="1">
                  <a:ln w="18415" cmpd="sng">
                    <a:noFill/>
                    <a:prstDash val="solid"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Bank Gothic"/>
                </a:rPr>
                <a:t>customable</a:t>
              </a:r>
              <a:r>
                <a:rPr lang="fr-FR" dirty="0">
                  <a:ln w="18415" cmpd="sng">
                    <a:noFill/>
                    <a:prstDash val="solid"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Bank Gothic"/>
                </a:rPr>
                <a:t> </a:t>
              </a:r>
              <a:r>
                <a:rPr lang="fr-FR" dirty="0" err="1">
                  <a:ln w="18415" cmpd="sng">
                    <a:noFill/>
                    <a:prstDash val="solid"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Bank Gothic"/>
                </a:rPr>
                <a:t>so</a:t>
              </a:r>
              <a:r>
                <a:rPr lang="fr-FR" dirty="0">
                  <a:ln w="18415" cmpd="sng">
                    <a:noFill/>
                    <a:prstDash val="solid"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Bank Gothic"/>
                </a:rPr>
                <a:t> </a:t>
              </a:r>
              <a:r>
                <a:rPr lang="fr-FR" dirty="0" err="1">
                  <a:ln w="18415" cmpd="sng">
                    <a:noFill/>
                    <a:prstDash val="solid"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Bank Gothic"/>
                </a:rPr>
                <a:t>that</a:t>
              </a:r>
              <a:r>
                <a:rPr lang="fr-FR" dirty="0">
                  <a:ln w="18415" cmpd="sng">
                    <a:noFill/>
                    <a:prstDash val="solid"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Bank Gothic"/>
                </a:rPr>
                <a:t> </a:t>
              </a:r>
              <a:r>
                <a:rPr lang="fr-FR" dirty="0" err="1">
                  <a:ln w="18415" cmpd="sng">
                    <a:noFill/>
                    <a:prstDash val="solid"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Bank Gothic"/>
                </a:rPr>
                <a:t>every</a:t>
              </a:r>
              <a:r>
                <a:rPr lang="fr-FR" dirty="0">
                  <a:ln w="18415" cmpd="sng">
                    <a:noFill/>
                    <a:prstDash val="solid"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Bank Gothic"/>
                </a:rPr>
                <a:t> team </a:t>
              </a:r>
              <a:r>
                <a:rPr lang="fr-FR" dirty="0" err="1">
                  <a:ln w="18415" cmpd="sng">
                    <a:noFill/>
                    <a:prstDash val="solid"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Bank Gothic"/>
                </a:rPr>
                <a:t>can</a:t>
              </a:r>
              <a:r>
                <a:rPr lang="fr-FR" dirty="0">
                  <a:ln w="18415" cmpd="sng">
                    <a:noFill/>
                    <a:prstDash val="solid"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Bank Gothic"/>
                </a:rPr>
                <a:t> </a:t>
              </a:r>
              <a:r>
                <a:rPr lang="fr-FR" dirty="0" err="1">
                  <a:ln w="18415" cmpd="sng">
                    <a:noFill/>
                    <a:prstDash val="solid"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Bank Gothic"/>
                </a:rPr>
                <a:t>creates</a:t>
              </a:r>
              <a:r>
                <a:rPr lang="fr-FR" dirty="0">
                  <a:ln w="18415" cmpd="sng">
                    <a:noFill/>
                    <a:prstDash val="solid"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Bank Gothic"/>
                </a:rPr>
                <a:t> </a:t>
              </a:r>
              <a:r>
                <a:rPr lang="fr-FR" dirty="0" err="1">
                  <a:ln w="18415" cmpd="sng">
                    <a:noFill/>
                    <a:prstDash val="solid"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Bank Gothic"/>
                </a:rPr>
                <a:t>it</a:t>
              </a:r>
              <a:r>
                <a:rPr lang="fr-FR" dirty="0">
                  <a:ln w="18415" cmpd="sng">
                    <a:noFill/>
                    <a:prstDash val="solid"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Bank Gothic"/>
                </a:rPr>
                <a:t> </a:t>
              </a:r>
              <a:r>
                <a:rPr lang="fr-FR" dirty="0" err="1">
                  <a:ln w="18415" cmpd="sng">
                    <a:noFill/>
                    <a:prstDash val="solid"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Bank Gothic"/>
                </a:rPr>
                <a:t>own</a:t>
              </a:r>
              <a:r>
                <a:rPr lang="fr-FR" dirty="0">
                  <a:ln w="18415" cmpd="sng">
                    <a:noFill/>
                    <a:prstDash val="solid"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Bank Gothic"/>
                </a:rPr>
                <a:t> logo online </a:t>
              </a:r>
              <a:r>
                <a:rPr lang="fr-FR" dirty="0" err="1">
                  <a:ln w="18415" cmpd="sng">
                    <a:noFill/>
                    <a:prstDash val="solid"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Bank Gothic"/>
                </a:rPr>
                <a:t>that</a:t>
              </a:r>
              <a:r>
                <a:rPr lang="fr-FR" dirty="0">
                  <a:ln w="18415" cmpd="sng">
                    <a:noFill/>
                    <a:prstDash val="solid"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Bank Gothic"/>
                </a:rPr>
                <a:t> </a:t>
              </a:r>
              <a:r>
                <a:rPr lang="fr-FR" dirty="0" err="1">
                  <a:ln w="18415" cmpd="sng">
                    <a:noFill/>
                    <a:prstDash val="solid"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Bank Gothic"/>
                </a:rPr>
                <a:t>will</a:t>
              </a:r>
              <a:r>
                <a:rPr lang="fr-FR" dirty="0">
                  <a:ln w="18415" cmpd="sng">
                    <a:noFill/>
                    <a:prstDash val="solid"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Bank Gothic"/>
                </a:rPr>
                <a:t> </a:t>
              </a:r>
              <a:r>
                <a:rPr lang="fr-FR" dirty="0" err="1">
                  <a:ln w="18415" cmpd="sng">
                    <a:noFill/>
                    <a:prstDash val="solid"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Bank Gothic"/>
                </a:rPr>
                <a:t>be</a:t>
              </a:r>
              <a:r>
                <a:rPr lang="fr-FR" dirty="0">
                  <a:ln w="18415" cmpd="sng">
                    <a:noFill/>
                    <a:prstDash val="solid"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Bank Gothic"/>
                </a:rPr>
                <a:t> </a:t>
              </a:r>
              <a:r>
                <a:rPr lang="fr-FR" dirty="0" err="1">
                  <a:ln w="18415" cmpd="sng">
                    <a:noFill/>
                    <a:prstDash val="solid"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Bank Gothic"/>
                </a:rPr>
                <a:t>associated</a:t>
              </a:r>
              <a:r>
                <a:rPr lang="fr-FR" dirty="0">
                  <a:ln w="18415" cmpd="sng">
                    <a:noFill/>
                    <a:prstDash val="solid"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Bank Gothic"/>
                </a:rPr>
                <a:t> to a </a:t>
              </a:r>
              <a:r>
                <a:rPr lang="fr-FR" dirty="0" err="1">
                  <a:ln w="18415" cmpd="sng">
                    <a:noFill/>
                    <a:prstDash val="solid"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Bank Gothic"/>
                </a:rPr>
                <a:t>unic</a:t>
              </a:r>
              <a:r>
                <a:rPr lang="fr-FR" dirty="0">
                  <a:ln w="18415" cmpd="sng">
                    <a:noFill/>
                    <a:prstDash val="solid"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Bank Gothic"/>
                </a:rPr>
                <a:t> QR code.</a:t>
              </a:r>
            </a:p>
            <a:p>
              <a:endParaRPr lang="fr-FR" dirty="0">
                <a:ln w="18415" cmpd="sng">
                  <a:noFill/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Bank Gothic"/>
              </a:endParaRPr>
            </a:p>
            <a:p>
              <a:r>
                <a:rPr lang="fr-FR" dirty="0">
                  <a:ln w="18415" cmpd="sng">
                    <a:noFill/>
                    <a:prstDash val="solid"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/>
                  <a:cs typeface="Arial"/>
                </a:rPr>
                <a:t>• </a:t>
              </a:r>
              <a:r>
                <a:rPr lang="fr-FR" dirty="0" err="1" smtClean="0">
                  <a:ln w="18415" cmpd="sng">
                    <a:noFill/>
                    <a:prstDash val="solid"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Bank Gothic"/>
                </a:rPr>
                <a:t>Every</a:t>
              </a:r>
              <a:r>
                <a:rPr lang="fr-FR" dirty="0" smtClean="0">
                  <a:ln w="18415" cmpd="sng">
                    <a:noFill/>
                    <a:prstDash val="solid"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Bank Gothic"/>
                </a:rPr>
                <a:t> </a:t>
              </a:r>
              <a:r>
                <a:rPr lang="fr-FR" dirty="0">
                  <a:ln w="18415" cmpd="sng">
                    <a:noFill/>
                    <a:prstDash val="solid"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Bank Gothic"/>
                </a:rPr>
                <a:t>Player </a:t>
              </a:r>
              <a:r>
                <a:rPr lang="fr-FR" dirty="0" err="1">
                  <a:ln w="18415" cmpd="sng">
                    <a:noFill/>
                    <a:prstDash val="solid"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Bank Gothic"/>
                </a:rPr>
                <a:t>would</a:t>
              </a:r>
              <a:r>
                <a:rPr lang="fr-FR" dirty="0">
                  <a:ln w="18415" cmpd="sng">
                    <a:noFill/>
                    <a:prstDash val="solid"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Bank Gothic"/>
                </a:rPr>
                <a:t> have to </a:t>
              </a:r>
              <a:r>
                <a:rPr lang="fr-FR" dirty="0" err="1">
                  <a:ln w="18415" cmpd="sng">
                    <a:noFill/>
                    <a:prstDash val="solid"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Bank Gothic"/>
                </a:rPr>
                <a:t>register</a:t>
              </a:r>
              <a:r>
                <a:rPr lang="fr-FR" dirty="0">
                  <a:ln w="18415" cmpd="sng">
                    <a:noFill/>
                    <a:prstDash val="solid"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Bank Gothic"/>
                </a:rPr>
                <a:t> </a:t>
              </a:r>
              <a:r>
                <a:rPr lang="fr-FR" dirty="0" err="1">
                  <a:ln w="18415" cmpd="sng">
                    <a:noFill/>
                    <a:prstDash val="solid"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Bank Gothic"/>
                </a:rPr>
                <a:t>his</a:t>
              </a:r>
              <a:r>
                <a:rPr lang="fr-FR" dirty="0">
                  <a:ln w="18415" cmpd="sng">
                    <a:noFill/>
                    <a:prstDash val="solid"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Bank Gothic"/>
                </a:rPr>
                <a:t> Bio online and </a:t>
              </a:r>
              <a:r>
                <a:rPr lang="fr-FR" dirty="0" err="1">
                  <a:ln w="18415" cmpd="sng">
                    <a:noFill/>
                    <a:prstDash val="solid"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Bank Gothic"/>
                </a:rPr>
                <a:t>link</a:t>
              </a:r>
              <a:r>
                <a:rPr lang="fr-FR" dirty="0">
                  <a:ln w="18415" cmpd="sng">
                    <a:noFill/>
                    <a:prstDash val="solid"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Bank Gothic"/>
                </a:rPr>
                <a:t> </a:t>
              </a:r>
              <a:r>
                <a:rPr lang="fr-FR" dirty="0" err="1">
                  <a:ln w="18415" cmpd="sng">
                    <a:noFill/>
                    <a:prstDash val="solid"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Bank Gothic"/>
                </a:rPr>
                <a:t>it</a:t>
              </a:r>
              <a:r>
                <a:rPr lang="fr-FR" dirty="0">
                  <a:ln w="18415" cmpd="sng">
                    <a:noFill/>
                    <a:prstDash val="solid"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Bank Gothic"/>
                </a:rPr>
                <a:t> to </a:t>
              </a:r>
              <a:r>
                <a:rPr lang="fr-FR" dirty="0" err="1">
                  <a:ln w="18415" cmpd="sng">
                    <a:noFill/>
                    <a:prstDash val="solid"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Bank Gothic"/>
                </a:rPr>
                <a:t>his</a:t>
              </a:r>
              <a:r>
                <a:rPr lang="fr-FR" dirty="0">
                  <a:ln w="18415" cmpd="sng">
                    <a:noFill/>
                    <a:prstDash val="solid"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Bank Gothic"/>
                </a:rPr>
                <a:t> </a:t>
              </a:r>
              <a:r>
                <a:rPr lang="fr-FR" dirty="0" err="1">
                  <a:ln w="18415" cmpd="sng">
                    <a:noFill/>
                    <a:prstDash val="solid"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Bank Gothic"/>
                </a:rPr>
                <a:t>own</a:t>
              </a:r>
              <a:r>
                <a:rPr lang="fr-FR" dirty="0">
                  <a:ln w="18415" cmpd="sng">
                    <a:noFill/>
                    <a:prstDash val="solid"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Bank Gothic"/>
                </a:rPr>
                <a:t> or group QR code.</a:t>
              </a:r>
            </a:p>
            <a:p>
              <a:endParaRPr lang="fr-FR" dirty="0">
                <a:ln w="18415" cmpd="sng">
                  <a:noFill/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Bank Gothic"/>
              </a:endParaRPr>
            </a:p>
          </p:txBody>
        </p:sp>
        <p:sp>
          <p:nvSpPr>
            <p:cNvPr id="19" name="Subtitle 2"/>
            <p:cNvSpPr txBox="1">
              <a:spLocks/>
            </p:cNvSpPr>
            <p:nvPr/>
          </p:nvSpPr>
          <p:spPr>
            <a:xfrm>
              <a:off x="739758" y="2209377"/>
              <a:ext cx="4346961" cy="92888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500" b="1" dirty="0" smtClean="0">
                  <a:solidFill>
                    <a:schemeClr val="bg1"/>
                  </a:solidFill>
                  <a:latin typeface="Bank Gothic"/>
                  <a:cs typeface="Bank Gothic"/>
                </a:rPr>
                <a:t>Stickers</a:t>
              </a:r>
              <a:endParaRPr lang="en-US" sz="2500" b="1" dirty="0">
                <a:solidFill>
                  <a:schemeClr val="bg1"/>
                </a:solidFill>
                <a:latin typeface="Bank Gothic"/>
                <a:cs typeface="Bank Gothic"/>
              </a:endParaRPr>
            </a:p>
          </p:txBody>
        </p:sp>
      </p:grpSp>
      <p:grpSp>
        <p:nvGrpSpPr>
          <p:cNvPr id="3" name="Groupe 2"/>
          <p:cNvGrpSpPr/>
          <p:nvPr/>
        </p:nvGrpSpPr>
        <p:grpSpPr>
          <a:xfrm>
            <a:off x="4797039" y="2209377"/>
            <a:ext cx="4346961" cy="4149198"/>
            <a:chOff x="4797039" y="2209377"/>
            <a:chExt cx="4346961" cy="4149198"/>
          </a:xfrm>
        </p:grpSpPr>
        <p:sp>
          <p:nvSpPr>
            <p:cNvPr id="20" name="Snip Same Side Corner Rectangle 41"/>
            <p:cNvSpPr/>
            <p:nvPr/>
          </p:nvSpPr>
          <p:spPr>
            <a:xfrm>
              <a:off x="4848944" y="2209377"/>
              <a:ext cx="4114800" cy="4149198"/>
            </a:xfrm>
            <a:prstGeom prst="snip2Same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>
                <a:ln w="18415" cmpd="sng">
                  <a:noFill/>
                  <a:prstDash val="solid"/>
                </a:ln>
                <a:solidFill>
                  <a:srgbClr val="FFFFFF"/>
                </a:solidFill>
                <a:latin typeface="Bank Gothic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4905310" y="3149546"/>
              <a:ext cx="4058434" cy="258532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FR" dirty="0">
                  <a:ln w="18415" cmpd="sng">
                    <a:noFill/>
                    <a:prstDash val="solid"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/>
                  <a:cs typeface="Arial"/>
                </a:rPr>
                <a:t>• </a:t>
              </a:r>
              <a:r>
                <a:rPr lang="fr-FR" dirty="0" err="1" smtClean="0">
                  <a:ln w="18415" cmpd="sng">
                    <a:noFill/>
                    <a:prstDash val="solid"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Bank Gothic"/>
                </a:rPr>
                <a:t>Every</a:t>
              </a:r>
              <a:r>
                <a:rPr lang="fr-FR" dirty="0" smtClean="0">
                  <a:ln w="18415" cmpd="sng">
                    <a:noFill/>
                    <a:prstDash val="solid"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Bank Gothic"/>
                </a:rPr>
                <a:t> </a:t>
              </a:r>
              <a:r>
                <a:rPr lang="fr-FR" dirty="0" err="1">
                  <a:ln w="18415" cmpd="sng">
                    <a:noFill/>
                    <a:prstDash val="solid"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Bank Gothic"/>
                </a:rPr>
                <a:t>player</a:t>
              </a:r>
              <a:r>
                <a:rPr lang="fr-FR" dirty="0">
                  <a:ln w="18415" cmpd="sng">
                    <a:noFill/>
                    <a:prstDash val="solid"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Bank Gothic"/>
                </a:rPr>
                <a:t> </a:t>
              </a:r>
              <a:r>
                <a:rPr lang="fr-FR" dirty="0" err="1">
                  <a:ln w="18415" cmpd="sng">
                    <a:noFill/>
                    <a:prstDash val="solid"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Bank Gothic"/>
                </a:rPr>
                <a:t>registered</a:t>
              </a:r>
              <a:r>
                <a:rPr lang="fr-FR" dirty="0">
                  <a:ln w="18415" cmpd="sng">
                    <a:noFill/>
                    <a:prstDash val="solid"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Bank Gothic"/>
                </a:rPr>
                <a:t> </a:t>
              </a:r>
              <a:r>
                <a:rPr lang="fr-FR" dirty="0" err="1">
                  <a:ln w="18415" cmpd="sng">
                    <a:noFill/>
                    <a:prstDash val="solid"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Bank Gothic"/>
                </a:rPr>
                <a:t>will</a:t>
              </a:r>
              <a:r>
                <a:rPr lang="fr-FR" dirty="0">
                  <a:ln w="18415" cmpd="sng">
                    <a:noFill/>
                    <a:prstDash val="solid"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Bank Gothic"/>
                </a:rPr>
                <a:t> </a:t>
              </a:r>
              <a:r>
                <a:rPr lang="fr-FR" dirty="0" err="1">
                  <a:ln w="18415" cmpd="sng">
                    <a:noFill/>
                    <a:prstDash val="solid"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Bank Gothic"/>
                </a:rPr>
                <a:t>get</a:t>
              </a:r>
              <a:r>
                <a:rPr lang="fr-FR" dirty="0">
                  <a:ln w="18415" cmpd="sng">
                    <a:noFill/>
                    <a:prstDash val="solid"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Bank Gothic"/>
                </a:rPr>
                <a:t> a </a:t>
              </a:r>
              <a:r>
                <a:rPr lang="fr-FR" dirty="0" err="1">
                  <a:ln w="18415" cmpd="sng">
                    <a:noFill/>
                    <a:prstDash val="solid"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Bank Gothic"/>
                </a:rPr>
                <a:t>credit</a:t>
              </a:r>
              <a:r>
                <a:rPr lang="fr-FR" dirty="0">
                  <a:ln w="18415" cmpd="sng">
                    <a:noFill/>
                    <a:prstDash val="solid"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Bank Gothic"/>
                </a:rPr>
                <a:t> of 30 stickers a </a:t>
              </a:r>
              <a:r>
                <a:rPr lang="fr-FR" dirty="0" err="1">
                  <a:ln w="18415" cmpd="sng">
                    <a:noFill/>
                    <a:prstDash val="solid"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Bank Gothic"/>
                </a:rPr>
                <a:t>month</a:t>
              </a:r>
              <a:r>
                <a:rPr lang="fr-FR" dirty="0">
                  <a:ln w="18415" cmpd="sng">
                    <a:noFill/>
                    <a:prstDash val="solid"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Bank Gothic"/>
                </a:rPr>
                <a:t>, sent home </a:t>
              </a:r>
              <a:r>
                <a:rPr lang="fr-FR" dirty="0" err="1">
                  <a:ln w="18415" cmpd="sng">
                    <a:noFill/>
                    <a:prstDash val="solid"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Bank Gothic"/>
                </a:rPr>
                <a:t>allowing</a:t>
              </a:r>
              <a:r>
                <a:rPr lang="fr-FR" dirty="0">
                  <a:ln w="18415" cmpd="sng">
                    <a:noFill/>
                    <a:prstDash val="solid"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Bank Gothic"/>
                </a:rPr>
                <a:t> </a:t>
              </a:r>
              <a:r>
                <a:rPr lang="fr-FR" dirty="0" err="1">
                  <a:ln w="18415" cmpd="sng">
                    <a:noFill/>
                    <a:prstDash val="solid"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Bank Gothic"/>
                </a:rPr>
                <a:t>only</a:t>
              </a:r>
              <a:r>
                <a:rPr lang="fr-FR" dirty="0">
                  <a:ln w="18415" cmpd="sng">
                    <a:noFill/>
                    <a:prstDash val="solid"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Bank Gothic"/>
                </a:rPr>
                <a:t> one mail </a:t>
              </a:r>
              <a:r>
                <a:rPr lang="fr-FR" dirty="0" err="1">
                  <a:ln w="18415" cmpd="sng">
                    <a:noFill/>
                    <a:prstDash val="solid"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Bank Gothic"/>
                </a:rPr>
                <a:t>adress</a:t>
              </a:r>
              <a:r>
                <a:rPr lang="fr-FR" dirty="0">
                  <a:ln w="18415" cmpd="sng">
                    <a:noFill/>
                    <a:prstDash val="solid"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Bank Gothic"/>
                </a:rPr>
                <a:t> per </a:t>
              </a:r>
              <a:r>
                <a:rPr lang="fr-FR" dirty="0" err="1">
                  <a:ln w="18415" cmpd="sng">
                    <a:noFill/>
                    <a:prstDash val="solid"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Bank Gothic"/>
                </a:rPr>
                <a:t>player</a:t>
              </a:r>
              <a:r>
                <a:rPr lang="fr-FR" dirty="0">
                  <a:ln w="18415" cmpd="sng">
                    <a:noFill/>
                    <a:prstDash val="solid"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Bank Gothic"/>
                </a:rPr>
                <a:t>.</a:t>
              </a:r>
            </a:p>
            <a:p>
              <a:endParaRPr lang="fr-FR" dirty="0">
                <a:ln w="18415" cmpd="sng">
                  <a:noFill/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Bank Gothic"/>
              </a:endParaRPr>
            </a:p>
            <a:p>
              <a:r>
                <a:rPr lang="fr-FR" dirty="0">
                  <a:ln w="18415" cmpd="sng">
                    <a:noFill/>
                    <a:prstDash val="solid"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/>
                  <a:cs typeface="Arial"/>
                </a:rPr>
                <a:t>• </a:t>
              </a:r>
              <a:r>
                <a:rPr lang="fr-FR" dirty="0" smtClean="0">
                  <a:ln w="18415" cmpd="sng">
                    <a:noFill/>
                    <a:prstDash val="solid"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Bank Gothic"/>
                </a:rPr>
                <a:t>Player </a:t>
              </a:r>
              <a:r>
                <a:rPr lang="fr-FR" dirty="0" err="1">
                  <a:ln w="18415" cmpd="sng">
                    <a:noFill/>
                    <a:prstDash val="solid"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Bank Gothic"/>
                </a:rPr>
                <a:t>can</a:t>
              </a:r>
              <a:r>
                <a:rPr lang="fr-FR" dirty="0">
                  <a:ln w="18415" cmpd="sng">
                    <a:noFill/>
                    <a:prstDash val="solid"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Bank Gothic"/>
                </a:rPr>
                <a:t> </a:t>
              </a:r>
              <a:r>
                <a:rPr lang="fr-FR" dirty="0" err="1">
                  <a:ln w="18415" cmpd="sng">
                    <a:noFill/>
                    <a:prstDash val="solid"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Bank Gothic"/>
                </a:rPr>
                <a:t>get</a:t>
              </a:r>
              <a:r>
                <a:rPr lang="fr-FR" dirty="0">
                  <a:ln w="18415" cmpd="sng">
                    <a:noFill/>
                    <a:prstDash val="solid"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Bank Gothic"/>
                </a:rPr>
                <a:t> extra stickers if </a:t>
              </a:r>
              <a:r>
                <a:rPr lang="fr-FR" dirty="0" err="1">
                  <a:ln w="18415" cmpd="sng">
                    <a:noFill/>
                    <a:prstDash val="solid"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Bank Gothic"/>
                </a:rPr>
                <a:t>they</a:t>
              </a:r>
              <a:r>
                <a:rPr lang="fr-FR" dirty="0">
                  <a:ln w="18415" cmpd="sng">
                    <a:noFill/>
                    <a:prstDash val="solid"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Bank Gothic"/>
                </a:rPr>
                <a:t> </a:t>
              </a:r>
              <a:r>
                <a:rPr lang="fr-FR" dirty="0" err="1">
                  <a:ln w="18415" cmpd="sng">
                    <a:noFill/>
                    <a:prstDash val="solid"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Bank Gothic"/>
                </a:rPr>
                <a:t>buy</a:t>
              </a:r>
              <a:r>
                <a:rPr lang="fr-FR" dirty="0">
                  <a:ln w="18415" cmpd="sng">
                    <a:noFill/>
                    <a:prstDash val="solid"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Bank Gothic"/>
                </a:rPr>
                <a:t> a pair of Vibram, </a:t>
              </a:r>
              <a:r>
                <a:rPr lang="fr-FR" dirty="0" err="1">
                  <a:ln w="18415" cmpd="sng">
                    <a:noFill/>
                    <a:prstDash val="solid"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Bank Gothic"/>
                </a:rPr>
                <a:t>using</a:t>
              </a:r>
              <a:r>
                <a:rPr lang="fr-FR" dirty="0">
                  <a:ln w="18415" cmpd="sng">
                    <a:noFill/>
                    <a:prstDash val="solid"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Bank Gothic"/>
                </a:rPr>
                <a:t> </a:t>
              </a:r>
              <a:r>
                <a:rPr lang="fr-FR" dirty="0" err="1">
                  <a:ln w="18415" cmpd="sng">
                    <a:noFill/>
                    <a:prstDash val="solid"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Bank Gothic"/>
                </a:rPr>
                <a:t>their</a:t>
              </a:r>
              <a:r>
                <a:rPr lang="fr-FR" dirty="0">
                  <a:ln w="18415" cmpd="sng">
                    <a:noFill/>
                    <a:prstDash val="solid"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Bank Gothic"/>
                </a:rPr>
                <a:t> </a:t>
              </a:r>
              <a:r>
                <a:rPr lang="fr-FR" dirty="0" err="1">
                  <a:ln w="18415" cmpd="sng">
                    <a:noFill/>
                    <a:prstDash val="solid"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Bank Gothic"/>
                </a:rPr>
                <a:t>product</a:t>
              </a:r>
              <a:r>
                <a:rPr lang="fr-FR" dirty="0">
                  <a:ln w="18415" cmpd="sng">
                    <a:noFill/>
                    <a:prstDash val="solid"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Bank Gothic"/>
                </a:rPr>
                <a:t> code </a:t>
              </a:r>
              <a:r>
                <a:rPr lang="fr-FR" dirty="0" err="1">
                  <a:ln w="18415" cmpd="sng">
                    <a:noFill/>
                    <a:prstDash val="solid"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Bank Gothic"/>
                </a:rPr>
                <a:t>they</a:t>
              </a:r>
              <a:r>
                <a:rPr lang="fr-FR" dirty="0">
                  <a:ln w="18415" cmpd="sng">
                    <a:noFill/>
                    <a:prstDash val="solid"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Bank Gothic"/>
                </a:rPr>
                <a:t> </a:t>
              </a:r>
              <a:r>
                <a:rPr lang="fr-FR" dirty="0" err="1">
                  <a:ln w="18415" cmpd="sng">
                    <a:noFill/>
                    <a:prstDash val="solid"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Bank Gothic"/>
                </a:rPr>
                <a:t>can</a:t>
              </a:r>
              <a:r>
                <a:rPr lang="fr-FR" dirty="0">
                  <a:ln w="18415" cmpd="sng">
                    <a:noFill/>
                    <a:prstDash val="solid"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Bank Gothic"/>
                </a:rPr>
                <a:t> </a:t>
              </a:r>
              <a:r>
                <a:rPr lang="fr-FR" dirty="0" err="1">
                  <a:ln w="18415" cmpd="sng">
                    <a:noFill/>
                    <a:prstDash val="solid"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Bank Gothic"/>
                </a:rPr>
                <a:t>unlock</a:t>
              </a:r>
              <a:r>
                <a:rPr lang="fr-FR" dirty="0">
                  <a:ln w="18415" cmpd="sng">
                    <a:noFill/>
                    <a:prstDash val="solid"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Bank Gothic"/>
                </a:rPr>
                <a:t> an extra 20 stickers a </a:t>
              </a:r>
              <a:r>
                <a:rPr lang="fr-FR" dirty="0" err="1">
                  <a:ln w="18415" cmpd="sng">
                    <a:noFill/>
                    <a:prstDash val="solid"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Bank Gothic"/>
                </a:rPr>
                <a:t>month</a:t>
              </a:r>
              <a:r>
                <a:rPr lang="fr-FR" dirty="0">
                  <a:ln w="18415" cmpd="sng">
                    <a:noFill/>
                    <a:prstDash val="solid"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Bank Gothic"/>
                </a:rPr>
                <a:t>.</a:t>
              </a:r>
            </a:p>
          </p:txBody>
        </p:sp>
        <p:sp>
          <p:nvSpPr>
            <p:cNvPr id="22" name="Subtitle 2"/>
            <p:cNvSpPr txBox="1">
              <a:spLocks/>
            </p:cNvSpPr>
            <p:nvPr/>
          </p:nvSpPr>
          <p:spPr>
            <a:xfrm>
              <a:off x="4797039" y="2409792"/>
              <a:ext cx="4346961" cy="92888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500" b="1" dirty="0" smtClean="0">
                  <a:solidFill>
                    <a:schemeClr val="bg1"/>
                  </a:solidFill>
                  <a:latin typeface="Bank Gothic"/>
                  <a:cs typeface="Bank Gothic"/>
                </a:rPr>
                <a:t>Modality</a:t>
              </a:r>
              <a:endParaRPr lang="en-US" sz="2500" b="1" dirty="0">
                <a:solidFill>
                  <a:schemeClr val="bg1"/>
                </a:solidFill>
                <a:latin typeface="Bank Gothic"/>
                <a:cs typeface="Bank Gothic"/>
              </a:endParaRPr>
            </a:p>
          </p:txBody>
        </p:sp>
      </p:grpSp>
      <p:pic>
        <p:nvPicPr>
          <p:cNvPr id="17" name="Picture 3" descr="https://lh4.googleusercontent.com/5FXGeLqeiOWe1mcxdb5rblQ2h_UPIltIGjkNK3Q2RCtzji0VYlXeBKwOn4yvGtuJOJfo-s-Ag2pIN9MZY7PIXhR4cMzxfpnBd56Zr-tw32wO-AAoYR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3903" y="1180199"/>
            <a:ext cx="2301220" cy="17124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38669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78012"/>
            <a:ext cx="9144000" cy="12957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nip Same Side Corner Rectangle 12"/>
          <p:cNvSpPr/>
          <p:nvPr/>
        </p:nvSpPr>
        <p:spPr>
          <a:xfrm>
            <a:off x="4714354" y="294845"/>
            <a:ext cx="3562695" cy="706523"/>
          </a:xfrm>
          <a:prstGeom prst="snip2SameRect">
            <a:avLst/>
          </a:prstGeom>
          <a:solidFill>
            <a:srgbClr val="FFC71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715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0" y="1217777"/>
            <a:ext cx="9144000" cy="585906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1" name="Snip Same Side Corner Rectangle 41"/>
          <p:cNvSpPr/>
          <p:nvPr/>
        </p:nvSpPr>
        <p:spPr>
          <a:xfrm>
            <a:off x="353972" y="940826"/>
            <a:ext cx="8892698" cy="5669960"/>
          </a:xfrm>
          <a:prstGeom prst="snip2SameRect">
            <a:avLst/>
          </a:prstGeom>
          <a:solidFill>
            <a:srgbClr val="7F7F7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715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ctrTitle"/>
          </p:nvPr>
        </p:nvSpPr>
        <p:spPr>
          <a:xfrm>
            <a:off x="3994816" y="1348134"/>
            <a:ext cx="2882132" cy="660827"/>
          </a:xfrm>
        </p:spPr>
        <p:txBody>
          <a:bodyPr>
            <a:normAutofit/>
          </a:bodyPr>
          <a:lstStyle/>
          <a:p>
            <a:r>
              <a:rPr lang="en-US" sz="1600" dirty="0" smtClean="0">
                <a:solidFill>
                  <a:srgbClr val="FFC715"/>
                </a:solidFill>
                <a:latin typeface="Century Gothic"/>
                <a:cs typeface="Century Gothic"/>
              </a:rPr>
              <a:t>Latest Viral Video</a:t>
            </a:r>
            <a:endParaRPr lang="en-US" sz="1600" dirty="0">
              <a:solidFill>
                <a:srgbClr val="FFC715"/>
              </a:solidFill>
              <a:latin typeface="Century Gothic"/>
              <a:cs typeface="Century Gothic"/>
            </a:endParaRPr>
          </a:p>
        </p:txBody>
      </p:sp>
      <p:sp>
        <p:nvSpPr>
          <p:cNvPr id="42" name="Snip Same Side Corner Rectangle 41"/>
          <p:cNvSpPr/>
          <p:nvPr/>
        </p:nvSpPr>
        <p:spPr>
          <a:xfrm>
            <a:off x="289254" y="1001368"/>
            <a:ext cx="8892698" cy="5669960"/>
          </a:xfrm>
          <a:prstGeom prst="snip2SameRect">
            <a:avLst/>
          </a:prstGeom>
          <a:solidFill>
            <a:srgbClr val="7F7F7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715"/>
              </a:solidFill>
            </a:endParaRPr>
          </a:p>
        </p:txBody>
      </p:sp>
      <p:sp>
        <p:nvSpPr>
          <p:cNvPr id="39" name="Subtitle 2"/>
          <p:cNvSpPr txBox="1">
            <a:spLocks/>
          </p:cNvSpPr>
          <p:nvPr/>
        </p:nvSpPr>
        <p:spPr>
          <a:xfrm>
            <a:off x="3880774" y="4442208"/>
            <a:ext cx="4771482" cy="20785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4" name="Snip Single Corner Rectangle 3"/>
          <p:cNvSpPr/>
          <p:nvPr/>
        </p:nvSpPr>
        <p:spPr>
          <a:xfrm>
            <a:off x="313251" y="1008114"/>
            <a:ext cx="8868701" cy="5404208"/>
          </a:xfrm>
          <a:prstGeom prst="snip1Rect">
            <a:avLst/>
          </a:prstGeom>
          <a:solidFill>
            <a:srgbClr val="FFC715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Subtitle 2"/>
          <p:cNvSpPr>
            <a:spLocks noGrp="1"/>
          </p:cNvSpPr>
          <p:nvPr>
            <p:ph type="subTitle" idx="1"/>
          </p:nvPr>
        </p:nvSpPr>
        <p:spPr>
          <a:xfrm>
            <a:off x="4668705" y="425041"/>
            <a:ext cx="3682652" cy="678609"/>
          </a:xfrm>
        </p:spPr>
        <p:txBody>
          <a:bodyPr>
            <a:normAutofit fontScale="85000" lnSpcReduction="10000"/>
          </a:bodyPr>
          <a:lstStyle/>
          <a:p>
            <a:r>
              <a:rPr lang="en-US" b="1" dirty="0" smtClean="0">
                <a:latin typeface="Bank Gothic"/>
                <a:cs typeface="Bank Gothic"/>
              </a:rPr>
              <a:t>E-Marketing strategy</a:t>
            </a:r>
            <a:endParaRPr lang="en-US" b="1" dirty="0">
              <a:latin typeface="Bank Gothic"/>
              <a:cs typeface="Bank Gothic"/>
            </a:endParaRPr>
          </a:p>
        </p:txBody>
      </p:sp>
      <p:pic>
        <p:nvPicPr>
          <p:cNvPr id="15" name="Picture 14" descr="ff_logo.jp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457" b="89740" l="2428" r="9574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6815"/>
            <a:ext cx="4585430" cy="1485691"/>
          </a:xfrm>
          <a:prstGeom prst="rect">
            <a:avLst/>
          </a:prstGeom>
        </p:spPr>
      </p:pic>
      <p:grpSp>
        <p:nvGrpSpPr>
          <p:cNvPr id="32" name="Groupe 31"/>
          <p:cNvGrpSpPr/>
          <p:nvPr/>
        </p:nvGrpSpPr>
        <p:grpSpPr>
          <a:xfrm>
            <a:off x="3930761" y="5249516"/>
            <a:ext cx="1519203" cy="1039795"/>
            <a:chOff x="3954752" y="1192608"/>
            <a:chExt cx="1519203" cy="1039795"/>
          </a:xfrm>
        </p:grpSpPr>
        <p:graphicFrame>
          <p:nvGraphicFramePr>
            <p:cNvPr id="19" name="Diagramme 18"/>
            <p:cNvGraphicFramePr/>
            <p:nvPr>
              <p:extLst>
                <p:ext uri="{D42A27DB-BD31-4B8C-83A1-F6EECF244321}">
                  <p14:modId xmlns:p14="http://schemas.microsoft.com/office/powerpoint/2010/main" val="1639898973"/>
                </p:ext>
              </p:extLst>
            </p:nvPr>
          </p:nvGraphicFramePr>
          <p:xfrm>
            <a:off x="3954752" y="1192608"/>
            <a:ext cx="1519203" cy="1039795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4" r:lo="rId5" r:qs="rId6" r:cs="rId7"/>
            </a:graphicData>
          </a:graphic>
        </p:graphicFrame>
        <p:sp>
          <p:nvSpPr>
            <p:cNvPr id="26" name="Rectangle 25"/>
            <p:cNvSpPr/>
            <p:nvPr/>
          </p:nvSpPr>
          <p:spPr>
            <a:xfrm>
              <a:off x="4517024" y="1242829"/>
              <a:ext cx="39466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fr-FR" b="1" dirty="0">
                  <a:solidFill>
                    <a:schemeClr val="bg1"/>
                  </a:solidFill>
                </a:rPr>
                <a:t>W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4214918" y="1849347"/>
              <a:ext cx="30649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fr-FR" b="1" dirty="0" smtClean="0">
                  <a:solidFill>
                    <a:schemeClr val="bg1"/>
                  </a:solidFill>
                </a:rPr>
                <a:t>C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4874106" y="1846848"/>
              <a:ext cx="39466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fr-FR" b="1" dirty="0" smtClean="0">
                  <a:solidFill>
                    <a:schemeClr val="bg1"/>
                  </a:solidFill>
                </a:rPr>
                <a:t>M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3" name="Groupe 32"/>
          <p:cNvGrpSpPr/>
          <p:nvPr/>
        </p:nvGrpSpPr>
        <p:grpSpPr>
          <a:xfrm>
            <a:off x="355385" y="1528446"/>
            <a:ext cx="8911600" cy="3615101"/>
            <a:chOff x="353972" y="2797221"/>
            <a:chExt cx="8911600" cy="3615101"/>
          </a:xfrm>
        </p:grpSpPr>
        <p:grpSp>
          <p:nvGrpSpPr>
            <p:cNvPr id="30" name="Groupe 29"/>
            <p:cNvGrpSpPr/>
            <p:nvPr/>
          </p:nvGrpSpPr>
          <p:grpSpPr>
            <a:xfrm>
              <a:off x="353972" y="2797221"/>
              <a:ext cx="8911600" cy="3615101"/>
              <a:chOff x="400933" y="2747117"/>
              <a:chExt cx="8911600" cy="3615101"/>
            </a:xfrm>
          </p:grpSpPr>
          <p:pic>
            <p:nvPicPr>
              <p:cNvPr id="11" name="Picture 3" descr="https://lh4.googleusercontent.com/5FXGeLqeiOWe1mcxdb5rblQ2h_UPIltIGjkNK3Q2RCtzji0VYlXeBKwOn4yvGtuJOJfo-s-Ag2pIN9MZY7PIXhR4cMzxfpnBd56Zr-tw32wO-AAoYR0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19461" y="2747117"/>
                <a:ext cx="4857953" cy="361510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aphicFrame>
            <p:nvGraphicFramePr>
              <p:cNvPr id="2" name="Diagramme 1"/>
              <p:cNvGraphicFramePr/>
              <p:nvPr>
                <p:extLst>
                  <p:ext uri="{D42A27DB-BD31-4B8C-83A1-F6EECF244321}">
                    <p14:modId xmlns:p14="http://schemas.microsoft.com/office/powerpoint/2010/main" val="2245488258"/>
                  </p:ext>
                </p:extLst>
              </p:nvPr>
            </p:nvGraphicFramePr>
            <p:xfrm>
              <a:off x="400933" y="2847277"/>
              <a:ext cx="1714006" cy="2729702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10" r:lo="rId11" r:qs="rId12" r:cs="rId13"/>
              </a:graphicData>
            </a:graphic>
          </p:graphicFrame>
          <p:graphicFrame>
            <p:nvGraphicFramePr>
              <p:cNvPr id="3" name="Diagramme 2"/>
              <p:cNvGraphicFramePr/>
              <p:nvPr>
                <p:extLst>
                  <p:ext uri="{D42A27DB-BD31-4B8C-83A1-F6EECF244321}">
                    <p14:modId xmlns:p14="http://schemas.microsoft.com/office/powerpoint/2010/main" val="2892134466"/>
                  </p:ext>
                </p:extLst>
              </p:nvPr>
            </p:nvGraphicFramePr>
            <p:xfrm>
              <a:off x="7116304" y="3089408"/>
              <a:ext cx="2196229" cy="2303550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15" r:lo="rId16" r:qs="rId17" r:cs="rId18"/>
              </a:graphicData>
            </a:graphic>
          </p:graphicFrame>
          <p:grpSp>
            <p:nvGrpSpPr>
              <p:cNvPr id="22" name="Groupe 21"/>
              <p:cNvGrpSpPr/>
              <p:nvPr/>
            </p:nvGrpSpPr>
            <p:grpSpPr>
              <a:xfrm>
                <a:off x="400933" y="5147562"/>
                <a:ext cx="1714006" cy="1028403"/>
                <a:chOff x="0" y="250747"/>
                <a:chExt cx="1714006" cy="1028403"/>
              </a:xfrm>
            </p:grpSpPr>
            <p:sp>
              <p:nvSpPr>
                <p:cNvPr id="23" name="Rectangle 22"/>
                <p:cNvSpPr/>
                <p:nvPr/>
              </p:nvSpPr>
              <p:spPr>
                <a:xfrm>
                  <a:off x="0" y="250747"/>
                  <a:ext cx="1714006" cy="1028403"/>
                </a:xfrm>
                <a:prstGeom prst="rect">
                  <a:avLst/>
                </a:prstGeom>
                <a:ln w="57150"/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</p:sp>
            <p:sp>
              <p:nvSpPr>
                <p:cNvPr id="24" name="Rectangle 23"/>
                <p:cNvSpPr/>
                <p:nvPr/>
              </p:nvSpPr>
              <p:spPr>
                <a:xfrm>
                  <a:off x="0" y="250747"/>
                  <a:ext cx="1714006" cy="1028403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spcFirstLastPara="0" vert="horz" wrap="square" lIns="106680" tIns="106680" rIns="106680" bIns="106680" numCol="1" spcCol="1270" anchor="ctr" anchorCtr="0">
                  <a:noAutofit/>
                </a:bodyPr>
                <a:lstStyle/>
                <a:p>
                  <a:pPr lvl="0" algn="ctr" defTabSz="12446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fr-FR" sz="2800" kern="1200" dirty="0" smtClean="0"/>
                    <a:t>QR code</a:t>
                  </a:r>
                  <a:endParaRPr lang="fr-FR" sz="2800" kern="1200" dirty="0"/>
                </a:p>
              </p:txBody>
            </p:sp>
          </p:grpSp>
          <p:grpSp>
            <p:nvGrpSpPr>
              <p:cNvPr id="27" name="Groupe 26"/>
              <p:cNvGrpSpPr/>
              <p:nvPr/>
            </p:nvGrpSpPr>
            <p:grpSpPr>
              <a:xfrm>
                <a:off x="7372433" y="5147562"/>
                <a:ext cx="1771567" cy="1062940"/>
                <a:chOff x="212330" y="1240353"/>
                <a:chExt cx="1771567" cy="1062940"/>
              </a:xfrm>
            </p:grpSpPr>
            <p:sp>
              <p:nvSpPr>
                <p:cNvPr id="28" name="Rectangle 27"/>
                <p:cNvSpPr/>
                <p:nvPr/>
              </p:nvSpPr>
              <p:spPr>
                <a:xfrm>
                  <a:off x="212330" y="1240353"/>
                  <a:ext cx="1771567" cy="1062940"/>
                </a:xfrm>
                <a:prstGeom prst="rect">
                  <a:avLst/>
                </a:prstGeom>
                <a:solidFill>
                  <a:schemeClr val="accent2"/>
                </a:solidFill>
                <a:ln w="57150">
                  <a:solidFill>
                    <a:schemeClr val="bg1"/>
                  </a:solidFill>
                </a:ln>
              </p:spPr>
              <p:style>
                <a:lnRef idx="2">
                  <a:scrgbClr r="0" g="0" b="0"/>
                </a:lnRef>
                <a:fillRef idx="1">
                  <a:scrgbClr r="0" g="0" b="0"/>
                </a:fillRef>
                <a:effectRef idx="0">
                  <a:schemeClr val="accent3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</p:sp>
            <p:sp>
              <p:nvSpPr>
                <p:cNvPr id="29" name="Rectangle 28"/>
                <p:cNvSpPr/>
                <p:nvPr/>
              </p:nvSpPr>
              <p:spPr>
                <a:xfrm>
                  <a:off x="212330" y="1240353"/>
                  <a:ext cx="1771567" cy="1062940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spcFirstLastPara="0" vert="horz" wrap="square" lIns="110490" tIns="110490" rIns="110490" bIns="110490" numCol="1" spcCol="1270" anchor="ctr" anchorCtr="0">
                  <a:noAutofit/>
                </a:bodyPr>
                <a:lstStyle/>
                <a:p>
                  <a:pPr lvl="0" algn="ctr" defTabSz="12890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fr-FR" sz="2900" kern="1200" dirty="0" smtClean="0"/>
                    <a:t>Logo </a:t>
                  </a:r>
                  <a:r>
                    <a:rPr lang="fr-FR" sz="2900" kern="1200" dirty="0" err="1" smtClean="0"/>
                    <a:t>vibram</a:t>
                  </a:r>
                  <a:endParaRPr lang="fr-FR" sz="2900" kern="1200" dirty="0"/>
                </a:p>
              </p:txBody>
            </p:sp>
          </p:grpSp>
        </p:grpSp>
        <p:cxnSp>
          <p:nvCxnSpPr>
            <p:cNvPr id="18" name="Connecteur droit avec flèche 17"/>
            <p:cNvCxnSpPr/>
            <p:nvPr/>
          </p:nvCxnSpPr>
          <p:spPr>
            <a:xfrm flipH="1">
              <a:off x="6876948" y="5950496"/>
              <a:ext cx="794447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necteur droit avec flèche 8"/>
            <p:cNvCxnSpPr/>
            <p:nvPr/>
          </p:nvCxnSpPr>
          <p:spPr>
            <a:xfrm>
              <a:off x="1891430" y="3663499"/>
              <a:ext cx="548695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necteur droit avec flèche 11"/>
            <p:cNvCxnSpPr/>
            <p:nvPr/>
          </p:nvCxnSpPr>
          <p:spPr>
            <a:xfrm flipH="1">
              <a:off x="6292729" y="3756653"/>
              <a:ext cx="1215026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Connecteur droit avec flèche 5"/>
            <p:cNvCxnSpPr/>
            <p:nvPr/>
          </p:nvCxnSpPr>
          <p:spPr>
            <a:xfrm>
              <a:off x="1888483" y="6063356"/>
              <a:ext cx="766047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30383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78012"/>
            <a:ext cx="9144000" cy="12957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nip Same Side Corner Rectangle 12"/>
          <p:cNvSpPr/>
          <p:nvPr/>
        </p:nvSpPr>
        <p:spPr>
          <a:xfrm>
            <a:off x="4714354" y="294845"/>
            <a:ext cx="3562695" cy="706523"/>
          </a:xfrm>
          <a:prstGeom prst="snip2SameRect">
            <a:avLst/>
          </a:prstGeom>
          <a:solidFill>
            <a:srgbClr val="FFC71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715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0" y="1217777"/>
            <a:ext cx="9144000" cy="585906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ctrTitle"/>
          </p:nvPr>
        </p:nvSpPr>
        <p:spPr>
          <a:xfrm>
            <a:off x="3994816" y="1348134"/>
            <a:ext cx="2882132" cy="660827"/>
          </a:xfrm>
        </p:spPr>
        <p:txBody>
          <a:bodyPr>
            <a:normAutofit/>
          </a:bodyPr>
          <a:lstStyle/>
          <a:p>
            <a:r>
              <a:rPr lang="en-US" sz="1600" dirty="0" smtClean="0">
                <a:solidFill>
                  <a:srgbClr val="FFC715"/>
                </a:solidFill>
                <a:latin typeface="Century Gothic"/>
                <a:cs typeface="Century Gothic"/>
              </a:rPr>
              <a:t>Latest Viral Video</a:t>
            </a:r>
            <a:endParaRPr lang="en-US" sz="1600" dirty="0">
              <a:solidFill>
                <a:srgbClr val="FFC715"/>
              </a:solidFill>
              <a:latin typeface="Century Gothic"/>
              <a:cs typeface="Century Gothic"/>
            </a:endParaRPr>
          </a:p>
        </p:txBody>
      </p:sp>
      <p:sp>
        <p:nvSpPr>
          <p:cNvPr id="42" name="Snip Same Side Corner Rectangle 41"/>
          <p:cNvSpPr/>
          <p:nvPr/>
        </p:nvSpPr>
        <p:spPr>
          <a:xfrm>
            <a:off x="289254" y="1001368"/>
            <a:ext cx="8892698" cy="5669960"/>
          </a:xfrm>
          <a:prstGeom prst="snip2SameRect">
            <a:avLst/>
          </a:prstGeom>
          <a:solidFill>
            <a:srgbClr val="7F7F7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715"/>
              </a:solidFill>
            </a:endParaRPr>
          </a:p>
        </p:txBody>
      </p:sp>
      <p:sp>
        <p:nvSpPr>
          <p:cNvPr id="39" name="Subtitle 2"/>
          <p:cNvSpPr txBox="1">
            <a:spLocks/>
          </p:cNvSpPr>
          <p:nvPr/>
        </p:nvSpPr>
        <p:spPr>
          <a:xfrm>
            <a:off x="3880774" y="4442208"/>
            <a:ext cx="4771482" cy="20785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4" name="Snip Single Corner Rectangle 3"/>
          <p:cNvSpPr/>
          <p:nvPr/>
        </p:nvSpPr>
        <p:spPr>
          <a:xfrm>
            <a:off x="275299" y="1116541"/>
            <a:ext cx="8868701" cy="5404208"/>
          </a:xfrm>
          <a:prstGeom prst="snip1Rect">
            <a:avLst/>
          </a:prstGeom>
          <a:solidFill>
            <a:srgbClr val="FFC715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Subtitle 2"/>
          <p:cNvSpPr>
            <a:spLocks noGrp="1"/>
          </p:cNvSpPr>
          <p:nvPr>
            <p:ph type="subTitle" idx="1"/>
          </p:nvPr>
        </p:nvSpPr>
        <p:spPr>
          <a:xfrm>
            <a:off x="4696001" y="370449"/>
            <a:ext cx="3682652" cy="678609"/>
          </a:xfrm>
        </p:spPr>
        <p:txBody>
          <a:bodyPr>
            <a:normAutofit/>
          </a:bodyPr>
          <a:lstStyle/>
          <a:p>
            <a:r>
              <a:rPr lang="en-US" b="1" dirty="0" smtClean="0">
                <a:latin typeface="Bank Gothic"/>
                <a:cs typeface="Bank Gothic"/>
              </a:rPr>
              <a:t>IRL Events</a:t>
            </a:r>
            <a:endParaRPr lang="en-US" b="1" dirty="0">
              <a:latin typeface="Bank Gothic"/>
              <a:cs typeface="Bank Gothic"/>
            </a:endParaRPr>
          </a:p>
        </p:txBody>
      </p:sp>
      <p:pic>
        <p:nvPicPr>
          <p:cNvPr id="15" name="Picture 14" descr="ff_logo.jp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457" b="89740" l="2428" r="9574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6815"/>
            <a:ext cx="4585430" cy="1485691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6" t="28740" r="7847"/>
          <a:stretch/>
        </p:blipFill>
        <p:spPr>
          <a:xfrm>
            <a:off x="6012160" y="3920537"/>
            <a:ext cx="3607961" cy="2028743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grpSp>
        <p:nvGrpSpPr>
          <p:cNvPr id="5" name="Groupe 4"/>
          <p:cNvGrpSpPr/>
          <p:nvPr/>
        </p:nvGrpSpPr>
        <p:grpSpPr>
          <a:xfrm>
            <a:off x="371261" y="1898629"/>
            <a:ext cx="6504995" cy="1424829"/>
            <a:chOff x="1267998" y="1702071"/>
            <a:chExt cx="7058666" cy="1434915"/>
          </a:xfrm>
        </p:grpSpPr>
        <p:sp>
          <p:nvSpPr>
            <p:cNvPr id="17" name="Snip Same Side Corner Rectangle 41"/>
            <p:cNvSpPr/>
            <p:nvPr/>
          </p:nvSpPr>
          <p:spPr>
            <a:xfrm>
              <a:off x="1267998" y="1702072"/>
              <a:ext cx="7048849" cy="1434914"/>
            </a:xfrm>
            <a:prstGeom prst="snip2Same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>
                <a:solidFill>
                  <a:schemeClr val="tx1">
                    <a:lumMod val="75000"/>
                    <a:lumOff val="25000"/>
                  </a:schemeClr>
                </a:solidFill>
                <a:latin typeface="Gill Sans Light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1267998" y="2213655"/>
              <a:ext cx="7058666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Gill Sans Light"/>
                  <a:cs typeface="Gill Sans Light"/>
                </a:rPr>
                <a:t>We aim to organize an event in Paris</a:t>
              </a:r>
              <a:r>
                <a:rPr lang="en-US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Gill Sans Light"/>
                  <a:cs typeface="Gill Sans Light"/>
                </a:rPr>
                <a:t>.</a:t>
              </a:r>
              <a:endPara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Gill Sans Light"/>
                <a:cs typeface="Gill Sans Light"/>
              </a:endParaRPr>
            </a:p>
            <a:p>
              <a:pPr algn="ctr"/>
              <a:r>
                <a: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Gill Sans Light"/>
                  <a:cs typeface="Gill Sans Light"/>
                </a:rPr>
                <a:t>What we aim to do is to organize a promotion evening on a “</a:t>
              </a:r>
              <a:r>
                <a:rPr lang="en-US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Gill Sans Light"/>
                  <a:cs typeface="Gill Sans Light"/>
                </a:rPr>
                <a:t>Peniche</a:t>
              </a:r>
              <a:r>
                <a: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Gill Sans Light"/>
                  <a:cs typeface="Gill Sans Light"/>
                </a:rPr>
                <a:t>” wearing </a:t>
              </a:r>
              <a:r>
                <a:rPr lang="en-US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Gill Sans Light"/>
                  <a:cs typeface="Gill Sans Light"/>
                </a:rPr>
                <a:t>Vibram’s</a:t>
              </a:r>
              <a:r>
                <a: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Gill Sans Light"/>
                  <a:cs typeface="Gill Sans Light"/>
                </a:rPr>
                <a:t> colors and logo.</a:t>
              </a:r>
            </a:p>
          </p:txBody>
        </p:sp>
        <p:sp>
          <p:nvSpPr>
            <p:cNvPr id="18" name="Subtitle 2"/>
            <p:cNvSpPr txBox="1">
              <a:spLocks/>
            </p:cNvSpPr>
            <p:nvPr/>
          </p:nvSpPr>
          <p:spPr>
            <a:xfrm>
              <a:off x="2485886" y="1702071"/>
              <a:ext cx="4479287" cy="92888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500" b="1" dirty="0" err="1" smtClean="0">
                  <a:solidFill>
                    <a:schemeClr val="bg1"/>
                  </a:solidFill>
                  <a:latin typeface="Bank Gothic"/>
                  <a:cs typeface="Bank Gothic"/>
                </a:rPr>
                <a:t>Peniche</a:t>
              </a:r>
              <a:r>
                <a:rPr lang="en-US" sz="2500" b="1" dirty="0" smtClean="0">
                  <a:solidFill>
                    <a:schemeClr val="bg1"/>
                  </a:solidFill>
                  <a:latin typeface="Bank Gothic"/>
                  <a:cs typeface="Bank Gothic"/>
                </a:rPr>
                <a:t> Party</a:t>
              </a:r>
              <a:endParaRPr lang="en-US" sz="2500" b="1" dirty="0">
                <a:solidFill>
                  <a:schemeClr val="bg1"/>
                </a:solidFill>
                <a:latin typeface="Bank Gothic"/>
                <a:cs typeface="Bank Gothic"/>
              </a:endParaRPr>
            </a:p>
          </p:txBody>
        </p:sp>
      </p:grpSp>
      <p:grpSp>
        <p:nvGrpSpPr>
          <p:cNvPr id="21" name="Groupe 20"/>
          <p:cNvGrpSpPr/>
          <p:nvPr/>
        </p:nvGrpSpPr>
        <p:grpSpPr>
          <a:xfrm>
            <a:off x="371260" y="3479909"/>
            <a:ext cx="6504996" cy="1747338"/>
            <a:chOff x="1267997" y="3283350"/>
            <a:chExt cx="7058667" cy="1759707"/>
          </a:xfrm>
        </p:grpSpPr>
        <p:sp>
          <p:nvSpPr>
            <p:cNvPr id="9" name="Rectangle 8"/>
            <p:cNvSpPr/>
            <p:nvPr/>
          </p:nvSpPr>
          <p:spPr>
            <a:xfrm>
              <a:off x="1267998" y="3283350"/>
              <a:ext cx="7058666" cy="172083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1267997" y="3288731"/>
              <a:ext cx="7058667" cy="17543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ank Gothic"/>
                  <a:cs typeface="Gill Sans Light"/>
                </a:rPr>
                <a:t>We plan to invite Free runners and journalist, during the evening we want to present the product, worn by Walters and to introduce people to our “Stickers  concept”</a:t>
              </a:r>
            </a:p>
            <a:p>
              <a:pPr algn="ctr"/>
              <a:endPara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Bank Gothic"/>
                <a:cs typeface="Gill Sans Light"/>
              </a:endParaRPr>
            </a:p>
            <a:p>
              <a:pPr algn="ctr"/>
              <a:r>
                <a: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ank Gothic"/>
                  <a:cs typeface="Gill Sans Light"/>
                </a:rPr>
                <a:t>We want to get people like bloggers, journalist and influent free runners, talking about the product and concept</a:t>
              </a:r>
            </a:p>
          </p:txBody>
        </p:sp>
      </p:grpSp>
      <p:grpSp>
        <p:nvGrpSpPr>
          <p:cNvPr id="12" name="Groupe 11"/>
          <p:cNvGrpSpPr/>
          <p:nvPr/>
        </p:nvGrpSpPr>
        <p:grpSpPr>
          <a:xfrm>
            <a:off x="371261" y="5356156"/>
            <a:ext cx="6504996" cy="1097180"/>
            <a:chOff x="1348077" y="4744708"/>
            <a:chExt cx="6850140" cy="110494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9" name="Rectangle 18"/>
            <p:cNvSpPr/>
            <p:nvPr/>
          </p:nvSpPr>
          <p:spPr>
            <a:xfrm>
              <a:off x="1348077" y="4744708"/>
              <a:ext cx="6850140" cy="1104947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348077" y="4818682"/>
              <a:ext cx="6840613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ank Gothic"/>
                </a:rPr>
                <a:t>Social network </a:t>
              </a:r>
              <a:r>
                <a:rPr lang="fr-FR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Bank Gothic"/>
                </a:rPr>
                <a:t>will</a:t>
              </a:r>
              <a:r>
                <a:rPr lang="fr-FR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ank Gothic"/>
                </a:rPr>
                <a:t> end the communication </a:t>
              </a:r>
              <a:r>
                <a:rPr lang="fr-FR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Bank Gothic"/>
                </a:rPr>
                <a:t>process</a:t>
              </a:r>
              <a:r>
                <a:rPr lang="fr-FR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ank Gothic"/>
                </a:rPr>
                <a:t>, and </a:t>
              </a:r>
              <a:r>
                <a:rPr lang="fr-FR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Bank Gothic"/>
                </a:rPr>
                <a:t>start</a:t>
              </a:r>
              <a:r>
                <a:rPr lang="fr-FR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ank Gothic"/>
                </a:rPr>
                <a:t> a </a:t>
              </a:r>
              <a:r>
                <a:rPr lang="fr-FR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Bank Gothic"/>
                </a:rPr>
                <a:t>teasing</a:t>
              </a:r>
              <a:r>
                <a:rPr lang="fr-FR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ank Gothic"/>
                </a:rPr>
                <a:t> </a:t>
              </a:r>
              <a:r>
                <a:rPr lang="fr-FR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Bank Gothic"/>
                </a:rPr>
                <a:t>week</a:t>
              </a:r>
              <a:r>
                <a:rPr lang="fr-FR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ank Gothic"/>
                </a:rPr>
                <a:t> </a:t>
              </a:r>
              <a:r>
                <a:rPr lang="fr-FR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Bank Gothic"/>
                </a:rPr>
                <a:t>introducing</a:t>
              </a:r>
              <a:r>
                <a:rPr lang="fr-FR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ank Gothic"/>
                </a:rPr>
                <a:t> the </a:t>
              </a:r>
              <a:r>
                <a:rPr lang="fr-FR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Bank Gothic"/>
                </a:rPr>
                <a:t>begining</a:t>
              </a:r>
              <a:r>
                <a:rPr lang="fr-FR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ank Gothic"/>
                </a:rPr>
                <a:t> of the </a:t>
              </a:r>
              <a:r>
                <a:rPr lang="fr-FR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Bank Gothic"/>
                </a:rPr>
                <a:t>Walter’s</a:t>
              </a:r>
              <a:r>
                <a:rPr lang="fr-FR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ank Gothic"/>
                </a:rPr>
                <a:t> sticker race, and </a:t>
              </a:r>
              <a:r>
                <a:rPr lang="fr-FR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Bank Gothic"/>
                </a:rPr>
                <a:t>then</a:t>
              </a:r>
              <a:r>
                <a:rPr lang="fr-FR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ank Gothic"/>
                </a:rPr>
                <a:t> the sticker </a:t>
              </a:r>
              <a:r>
                <a:rPr lang="fr-FR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Bank Gothic"/>
                </a:rPr>
                <a:t>war</a:t>
              </a:r>
              <a:r>
                <a:rPr lang="fr-FR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ank Gothic"/>
                </a:rPr>
                <a:t>.</a:t>
              </a:r>
            </a:p>
          </p:txBody>
        </p:sp>
      </p:grpSp>
      <p:pic>
        <p:nvPicPr>
          <p:cNvPr id="2" name="Imag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084" y="1140909"/>
            <a:ext cx="2354372" cy="15680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63500"/>
          </a:effectLst>
        </p:spPr>
      </p:pic>
      <p:pic>
        <p:nvPicPr>
          <p:cNvPr id="25" name="Picture 14" descr="ff_logo.jpg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457" b="89740" l="2428" r="9574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9821"/>
          <a:stretch/>
        </p:blipFill>
        <p:spPr>
          <a:xfrm rot="20680425">
            <a:off x="7634263" y="1751134"/>
            <a:ext cx="427146" cy="344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6344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78012"/>
            <a:ext cx="9144000" cy="12957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nip Same Side Corner Rectangle 12"/>
          <p:cNvSpPr/>
          <p:nvPr/>
        </p:nvSpPr>
        <p:spPr>
          <a:xfrm>
            <a:off x="4714354" y="294845"/>
            <a:ext cx="3562695" cy="706523"/>
          </a:xfrm>
          <a:prstGeom prst="snip2SameRect">
            <a:avLst/>
          </a:prstGeom>
          <a:solidFill>
            <a:srgbClr val="FFC71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715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0" y="1217777"/>
            <a:ext cx="9144000" cy="585906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ctrTitle"/>
          </p:nvPr>
        </p:nvSpPr>
        <p:spPr>
          <a:xfrm>
            <a:off x="3994816" y="1348134"/>
            <a:ext cx="2882132" cy="660827"/>
          </a:xfrm>
        </p:spPr>
        <p:txBody>
          <a:bodyPr>
            <a:normAutofit/>
          </a:bodyPr>
          <a:lstStyle/>
          <a:p>
            <a:r>
              <a:rPr lang="en-US" sz="1600" dirty="0" smtClean="0">
                <a:solidFill>
                  <a:srgbClr val="FFC715"/>
                </a:solidFill>
                <a:latin typeface="Century Gothic"/>
                <a:cs typeface="Century Gothic"/>
              </a:rPr>
              <a:t>Latest Viral Video</a:t>
            </a:r>
            <a:endParaRPr lang="en-US" sz="1600" dirty="0">
              <a:solidFill>
                <a:srgbClr val="FFC715"/>
              </a:solidFill>
              <a:latin typeface="Century Gothic"/>
              <a:cs typeface="Century Gothic"/>
            </a:endParaRPr>
          </a:p>
        </p:txBody>
      </p:sp>
      <p:sp>
        <p:nvSpPr>
          <p:cNvPr id="42" name="Snip Same Side Corner Rectangle 41"/>
          <p:cNvSpPr/>
          <p:nvPr/>
        </p:nvSpPr>
        <p:spPr>
          <a:xfrm>
            <a:off x="289254" y="1001368"/>
            <a:ext cx="8892698" cy="5669960"/>
          </a:xfrm>
          <a:prstGeom prst="snip2SameRect">
            <a:avLst/>
          </a:prstGeom>
          <a:solidFill>
            <a:srgbClr val="7F7F7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715"/>
              </a:solidFill>
            </a:endParaRPr>
          </a:p>
        </p:txBody>
      </p:sp>
      <p:sp>
        <p:nvSpPr>
          <p:cNvPr id="39" name="Subtitle 2"/>
          <p:cNvSpPr txBox="1">
            <a:spLocks/>
          </p:cNvSpPr>
          <p:nvPr/>
        </p:nvSpPr>
        <p:spPr>
          <a:xfrm>
            <a:off x="3880774" y="4442208"/>
            <a:ext cx="4771482" cy="20785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4" name="Snip Single Corner Rectangle 3"/>
          <p:cNvSpPr/>
          <p:nvPr/>
        </p:nvSpPr>
        <p:spPr>
          <a:xfrm>
            <a:off x="275299" y="1116541"/>
            <a:ext cx="8868701" cy="5404208"/>
          </a:xfrm>
          <a:prstGeom prst="snip1Rect">
            <a:avLst/>
          </a:prstGeom>
          <a:solidFill>
            <a:srgbClr val="FFC715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Subtitle 2"/>
          <p:cNvSpPr>
            <a:spLocks noGrp="1"/>
          </p:cNvSpPr>
          <p:nvPr>
            <p:ph type="subTitle" idx="1"/>
          </p:nvPr>
        </p:nvSpPr>
        <p:spPr>
          <a:xfrm>
            <a:off x="4655057" y="356801"/>
            <a:ext cx="3682652" cy="678609"/>
          </a:xfrm>
        </p:spPr>
        <p:txBody>
          <a:bodyPr>
            <a:normAutofit/>
          </a:bodyPr>
          <a:lstStyle/>
          <a:p>
            <a:r>
              <a:rPr lang="en-US" b="1" dirty="0" smtClean="0">
                <a:latin typeface="Bank Gothic"/>
                <a:cs typeface="Bank Gothic"/>
              </a:rPr>
              <a:t>IRL: Sticker Race</a:t>
            </a:r>
            <a:endParaRPr lang="en-US" b="1" dirty="0">
              <a:latin typeface="Bank Gothic"/>
              <a:cs typeface="Bank Gothic"/>
            </a:endParaRPr>
          </a:p>
        </p:txBody>
      </p:sp>
      <p:pic>
        <p:nvPicPr>
          <p:cNvPr id="15" name="Picture 14" descr="ff_logo.jp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457" b="89740" l="2428" r="9574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6815"/>
            <a:ext cx="4585430" cy="1485691"/>
          </a:xfrm>
          <a:prstGeom prst="rect">
            <a:avLst/>
          </a:prstGeom>
        </p:spPr>
      </p:pic>
      <p:grpSp>
        <p:nvGrpSpPr>
          <p:cNvPr id="17" name="Groupe 16"/>
          <p:cNvGrpSpPr/>
          <p:nvPr/>
        </p:nvGrpSpPr>
        <p:grpSpPr>
          <a:xfrm rot="5400000">
            <a:off x="1446386" y="3614061"/>
            <a:ext cx="379559" cy="480311"/>
            <a:chOff x="2470602" y="2324486"/>
            <a:chExt cx="379559" cy="480311"/>
          </a:xfrm>
        </p:grpSpPr>
        <p:sp>
          <p:nvSpPr>
            <p:cNvPr id="18" name="Flèche droite 17"/>
            <p:cNvSpPr/>
            <p:nvPr/>
          </p:nvSpPr>
          <p:spPr>
            <a:xfrm rot="10800000">
              <a:off x="2470602" y="2324486"/>
              <a:ext cx="379559" cy="480311"/>
            </a:xfrm>
            <a:prstGeom prst="rightArrow">
              <a:avLst>
                <a:gd name="adj1" fmla="val 60000"/>
                <a:gd name="adj2" fmla="val 50000"/>
              </a:avLst>
            </a:prstGeom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</p:sp>
        <p:sp>
          <p:nvSpPr>
            <p:cNvPr id="19" name="Flèche droite 4"/>
            <p:cNvSpPr/>
            <p:nvPr/>
          </p:nvSpPr>
          <p:spPr>
            <a:xfrm rot="21600000">
              <a:off x="2584470" y="2420548"/>
              <a:ext cx="265691" cy="28818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fr-FR" sz="2000" kern="1200"/>
            </a:p>
          </p:txBody>
        </p:sp>
      </p:grpSp>
      <p:sp>
        <p:nvSpPr>
          <p:cNvPr id="23" name="Snip Same Side Corner Rectangle 41"/>
          <p:cNvSpPr/>
          <p:nvPr/>
        </p:nvSpPr>
        <p:spPr>
          <a:xfrm>
            <a:off x="524506" y="1427101"/>
            <a:ext cx="6359504" cy="4199099"/>
          </a:xfrm>
          <a:prstGeom prst="snip2Same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 dirty="0">
              <a:solidFill>
                <a:schemeClr val="tx1">
                  <a:lumMod val="75000"/>
                  <a:lumOff val="25000"/>
                </a:schemeClr>
              </a:solidFill>
              <a:latin typeface="Gill Sans Light"/>
            </a:endParaRPr>
          </a:p>
        </p:txBody>
      </p:sp>
      <p:pic>
        <p:nvPicPr>
          <p:cNvPr id="11" name="Picture 2" descr="http://www.ilgilibirbilgi.com/wp-content/uploads/Damian-Walter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003" y="2098656"/>
            <a:ext cx="1369824" cy="16437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Groupe 19"/>
          <p:cNvGrpSpPr/>
          <p:nvPr/>
        </p:nvGrpSpPr>
        <p:grpSpPr>
          <a:xfrm>
            <a:off x="627600" y="3687281"/>
            <a:ext cx="1730629" cy="1730629"/>
            <a:chOff x="744119" y="2274102"/>
            <a:chExt cx="1730629" cy="1730629"/>
          </a:xfrm>
        </p:grpSpPr>
        <p:sp>
          <p:nvSpPr>
            <p:cNvPr id="21" name="Ellipse 20"/>
            <p:cNvSpPr/>
            <p:nvPr/>
          </p:nvSpPr>
          <p:spPr>
            <a:xfrm>
              <a:off x="744119" y="2274102"/>
              <a:ext cx="1730629" cy="1730629"/>
            </a:xfrm>
            <a:prstGeom prst="ellipse">
              <a:avLst/>
            </a:prstGeom>
            <a:ln w="57150">
              <a:solidFill>
                <a:schemeClr val="bg1"/>
              </a:solidFill>
            </a:ln>
          </p:spPr>
          <p:style>
            <a:lnRef idx="2">
              <a:scrgbClr r="0" g="0" b="0"/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2" name="Ellipse 4"/>
            <p:cNvSpPr/>
            <p:nvPr/>
          </p:nvSpPr>
          <p:spPr>
            <a:xfrm>
              <a:off x="997564" y="2527547"/>
              <a:ext cx="1223739" cy="122373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5560" tIns="35560" rIns="35560" bIns="3556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sz="2800" kern="1200" dirty="0" err="1" smtClean="0"/>
                <a:t>Damien</a:t>
              </a:r>
              <a:r>
                <a:rPr lang="fr-FR" sz="2800" dirty="0" err="1" smtClean="0"/>
                <a:t>Walters</a:t>
              </a:r>
              <a:endParaRPr lang="fr-FR" sz="1400" kern="1200" dirty="0"/>
            </a:p>
          </p:txBody>
        </p:sp>
      </p:grpSp>
      <p:sp>
        <p:nvSpPr>
          <p:cNvPr id="3" name="Rectangle 2"/>
          <p:cNvSpPr/>
          <p:nvPr/>
        </p:nvSpPr>
        <p:spPr>
          <a:xfrm>
            <a:off x="2253119" y="1822246"/>
            <a:ext cx="4543052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fr-FR" dirty="0">
              <a:solidFill>
                <a:schemeClr val="tx1">
                  <a:lumMod val="75000"/>
                  <a:lumOff val="25000"/>
                </a:schemeClr>
              </a:solidFill>
              <a:latin typeface="Gill Sans Light"/>
            </a:endParaRPr>
          </a:p>
          <a:p>
            <a:pPr algn="ctr"/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  <a:latin typeface="Gill Sans Light"/>
              </a:rPr>
              <a:t>Walters </a:t>
            </a:r>
            <a:r>
              <a:rPr lang="fr-FR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Gill Sans Light"/>
              </a:rPr>
              <a:t>will</a:t>
            </a: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  <a:latin typeface="Gill Sans Light"/>
              </a:rPr>
              <a:t> stick 20 stickers in Paris</a:t>
            </a:r>
          </a:p>
          <a:p>
            <a:pPr marL="285750" indent="-285750" algn="ctr">
              <a:buFontTx/>
              <a:buChar char="-"/>
            </a:pPr>
            <a:endParaRPr lang="fr-FR" dirty="0">
              <a:solidFill>
                <a:schemeClr val="tx1">
                  <a:lumMod val="75000"/>
                  <a:lumOff val="25000"/>
                </a:schemeClr>
              </a:solidFill>
              <a:latin typeface="Gill Sans Light"/>
            </a:endParaRPr>
          </a:p>
          <a:p>
            <a:pPr algn="ctr"/>
            <a:r>
              <a:rPr lang="fr-FR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ll Sans Light"/>
              </a:rPr>
              <a:t>Localisation </a:t>
            </a:r>
            <a:r>
              <a:rPr lang="fr-FR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Gill Sans Light"/>
              </a:rPr>
              <a:t>registered</a:t>
            </a: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  <a:latin typeface="Gill Sans Light"/>
              </a:rPr>
              <a:t> on the </a:t>
            </a:r>
            <a:r>
              <a:rPr lang="fr-FR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ll Sans Light"/>
              </a:rPr>
              <a:t>App</a:t>
            </a:r>
            <a:endParaRPr lang="fr-FR" dirty="0">
              <a:solidFill>
                <a:schemeClr val="tx1">
                  <a:lumMod val="75000"/>
                  <a:lumOff val="25000"/>
                </a:schemeClr>
              </a:solidFill>
              <a:latin typeface="Gill Sans Light"/>
            </a:endParaRPr>
          </a:p>
          <a:p>
            <a:pPr algn="ctr"/>
            <a:endParaRPr lang="fr-FR" dirty="0" smtClean="0">
              <a:solidFill>
                <a:schemeClr val="tx1">
                  <a:lumMod val="75000"/>
                  <a:lumOff val="25000"/>
                </a:schemeClr>
              </a:solidFill>
              <a:latin typeface="Gill Sans Light"/>
            </a:endParaRPr>
          </a:p>
          <a:p>
            <a:pPr algn="ctr"/>
            <a:r>
              <a:rPr lang="fr-FR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Gill Sans Light"/>
              </a:rPr>
              <a:t>Players</a:t>
            </a:r>
            <a:r>
              <a:rPr lang="fr-FR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ll Sans Light"/>
              </a:rPr>
              <a:t> </a:t>
            </a:r>
            <a:r>
              <a:rPr lang="fr-FR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Gill Sans Light"/>
              </a:rPr>
              <a:t>will</a:t>
            </a: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  <a:latin typeface="Gill Sans Light"/>
              </a:rPr>
              <a:t> </a:t>
            </a:r>
            <a:r>
              <a:rPr lang="fr-FR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Gill Sans Light"/>
              </a:rPr>
              <a:t>chase</a:t>
            </a: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  <a:latin typeface="Gill Sans Light"/>
              </a:rPr>
              <a:t> the sticker </a:t>
            </a:r>
            <a:r>
              <a:rPr lang="fr-FR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Gill Sans Light"/>
              </a:rPr>
              <a:t>through</a:t>
            </a: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  <a:latin typeface="Gill Sans Light"/>
              </a:rPr>
              <a:t> </a:t>
            </a:r>
            <a:r>
              <a:rPr lang="fr-FR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Gill Sans Light"/>
              </a:rPr>
              <a:t>geolocalisation</a:t>
            </a:r>
            <a:endParaRPr lang="fr-FR" dirty="0">
              <a:solidFill>
                <a:schemeClr val="tx1">
                  <a:lumMod val="75000"/>
                  <a:lumOff val="25000"/>
                </a:schemeClr>
              </a:solidFill>
              <a:latin typeface="Gill Sans Light"/>
            </a:endParaRPr>
          </a:p>
          <a:p>
            <a:pPr marL="285750" indent="-285750" algn="ctr">
              <a:buFontTx/>
              <a:buChar char="-"/>
            </a:pPr>
            <a:endParaRPr lang="fr-FR" dirty="0">
              <a:solidFill>
                <a:schemeClr val="tx1">
                  <a:lumMod val="75000"/>
                  <a:lumOff val="25000"/>
                </a:schemeClr>
              </a:solidFill>
              <a:latin typeface="Gill Sans Light"/>
            </a:endParaRPr>
          </a:p>
          <a:p>
            <a:pPr algn="ctr"/>
            <a:r>
              <a:rPr lang="fr-FR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ll Sans Light"/>
              </a:rPr>
              <a:t>The </a:t>
            </a: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  <a:latin typeface="Gill Sans Light"/>
              </a:rPr>
              <a:t>first </a:t>
            </a:r>
            <a:r>
              <a:rPr lang="fr-FR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Gill Sans Light"/>
              </a:rPr>
              <a:t>ten</a:t>
            </a: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  <a:latin typeface="Gill Sans Light"/>
              </a:rPr>
              <a:t> </a:t>
            </a:r>
            <a:r>
              <a:rPr lang="fr-FR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Gill Sans Light"/>
              </a:rPr>
              <a:t>players</a:t>
            </a: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  <a:latin typeface="Gill Sans Light"/>
              </a:rPr>
              <a:t> to scan </a:t>
            </a:r>
            <a:r>
              <a:rPr lang="fr-FR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Gill Sans Light"/>
              </a:rPr>
              <a:t>every</a:t>
            </a: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  <a:latin typeface="Gill Sans Light"/>
              </a:rPr>
              <a:t> of the 20 stickers </a:t>
            </a:r>
            <a:r>
              <a:rPr lang="fr-FR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Gill Sans Light"/>
              </a:rPr>
              <a:t>will</a:t>
            </a: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  <a:latin typeface="Gill Sans Light"/>
              </a:rPr>
              <a:t> </a:t>
            </a:r>
            <a:r>
              <a:rPr lang="fr-FR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Gill Sans Light"/>
              </a:rPr>
              <a:t>win</a:t>
            </a: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  <a:latin typeface="Gill Sans Light"/>
              </a:rPr>
              <a:t> a pair of Vibram « Walters »  5 </a:t>
            </a:r>
            <a:r>
              <a:rPr lang="fr-FR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Gill Sans Light"/>
              </a:rPr>
              <a:t>fingers</a:t>
            </a: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  <a:latin typeface="Gill Sans Light"/>
              </a:rPr>
              <a:t>.</a:t>
            </a:r>
          </a:p>
          <a:p>
            <a:pPr algn="ctr"/>
            <a:endParaRPr lang="fr-FR" dirty="0">
              <a:solidFill>
                <a:schemeClr val="tx1">
                  <a:lumMod val="75000"/>
                  <a:lumOff val="25000"/>
                </a:schemeClr>
              </a:solidFill>
              <a:latin typeface="Gill Sans Light"/>
            </a:endParaRPr>
          </a:p>
          <a:p>
            <a:pPr algn="ctr"/>
            <a:r>
              <a:rPr lang="fr-FR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ll Sans Light"/>
              </a:rPr>
              <a:t>The </a:t>
            </a:r>
            <a:r>
              <a:rPr lang="fr-FR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Gill Sans Light"/>
              </a:rPr>
              <a:t>event</a:t>
            </a: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  <a:latin typeface="Gill Sans Light"/>
              </a:rPr>
              <a:t> </a:t>
            </a:r>
            <a:r>
              <a:rPr lang="fr-FR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Gill Sans Light"/>
              </a:rPr>
              <a:t>will</a:t>
            </a: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  <a:latin typeface="Gill Sans Light"/>
              </a:rPr>
              <a:t> last for a </a:t>
            </a:r>
            <a:r>
              <a:rPr lang="fr-FR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Gill Sans Light"/>
              </a:rPr>
              <a:t>week</a:t>
            </a: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</a:p>
        </p:txBody>
      </p:sp>
      <p:sp>
        <p:nvSpPr>
          <p:cNvPr id="25" name="Subtitle 2"/>
          <p:cNvSpPr txBox="1">
            <a:spLocks/>
          </p:cNvSpPr>
          <p:nvPr/>
        </p:nvSpPr>
        <p:spPr>
          <a:xfrm>
            <a:off x="1113117" y="1487582"/>
            <a:ext cx="5242673" cy="92888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500" b="1" dirty="0" smtClean="0">
                <a:solidFill>
                  <a:schemeClr val="bg1"/>
                </a:solidFill>
                <a:latin typeface="Bank Gothic"/>
                <a:cs typeface="Bank Gothic"/>
              </a:rPr>
              <a:t>Damien Walters Endorsement</a:t>
            </a:r>
            <a:endParaRPr lang="en-US" sz="2500" b="1" dirty="0">
              <a:solidFill>
                <a:schemeClr val="bg1"/>
              </a:solidFill>
              <a:latin typeface="Bank Gothic"/>
              <a:cs typeface="Bank Gothic"/>
            </a:endParaRPr>
          </a:p>
        </p:txBody>
      </p:sp>
      <p:grpSp>
        <p:nvGrpSpPr>
          <p:cNvPr id="9" name="Groupe 8"/>
          <p:cNvGrpSpPr/>
          <p:nvPr/>
        </p:nvGrpSpPr>
        <p:grpSpPr>
          <a:xfrm>
            <a:off x="5751442" y="3589280"/>
            <a:ext cx="3292135" cy="2862814"/>
            <a:chOff x="2755726" y="920956"/>
            <a:chExt cx="6210255" cy="5400387"/>
          </a:xfr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grpSpPr>
        <p:pic>
          <p:nvPicPr>
            <p:cNvPr id="26" name="Picture 7" descr="C:\Users\Pedro\Desktop\Google Maps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55726" y="920956"/>
              <a:ext cx="6210255" cy="540038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Ellipse 28"/>
            <p:cNvSpPr/>
            <p:nvPr/>
          </p:nvSpPr>
          <p:spPr>
            <a:xfrm>
              <a:off x="7410456" y="3096509"/>
              <a:ext cx="251320" cy="235578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Ellipse 37"/>
            <p:cNvSpPr/>
            <p:nvPr/>
          </p:nvSpPr>
          <p:spPr>
            <a:xfrm>
              <a:off x="5099659" y="4518815"/>
              <a:ext cx="251320" cy="235578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Ellipse 39"/>
            <p:cNvSpPr/>
            <p:nvPr/>
          </p:nvSpPr>
          <p:spPr>
            <a:xfrm>
              <a:off x="3652163" y="3616573"/>
              <a:ext cx="251320" cy="235578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Ellipse 40"/>
            <p:cNvSpPr/>
            <p:nvPr/>
          </p:nvSpPr>
          <p:spPr>
            <a:xfrm>
              <a:off x="6885567" y="4762471"/>
              <a:ext cx="251320" cy="235578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Ellipse 43"/>
            <p:cNvSpPr/>
            <p:nvPr/>
          </p:nvSpPr>
          <p:spPr>
            <a:xfrm>
              <a:off x="4484284" y="2023876"/>
              <a:ext cx="251320" cy="235578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Ellipse 44"/>
            <p:cNvSpPr/>
            <p:nvPr/>
          </p:nvSpPr>
          <p:spPr>
            <a:xfrm>
              <a:off x="5763001" y="1773383"/>
              <a:ext cx="251320" cy="235578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Ellipse 45"/>
            <p:cNvSpPr/>
            <p:nvPr/>
          </p:nvSpPr>
          <p:spPr>
            <a:xfrm>
              <a:off x="6704739" y="2600101"/>
              <a:ext cx="251320" cy="235578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Ellipse 46"/>
            <p:cNvSpPr/>
            <p:nvPr/>
          </p:nvSpPr>
          <p:spPr>
            <a:xfrm>
              <a:off x="5489941" y="2817840"/>
              <a:ext cx="251320" cy="235578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Ellipse 47"/>
            <p:cNvSpPr/>
            <p:nvPr/>
          </p:nvSpPr>
          <p:spPr>
            <a:xfrm>
              <a:off x="5892970" y="3368141"/>
              <a:ext cx="251320" cy="235578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Ellipse 48"/>
            <p:cNvSpPr/>
            <p:nvPr/>
          </p:nvSpPr>
          <p:spPr>
            <a:xfrm>
              <a:off x="5767869" y="5444322"/>
              <a:ext cx="251320" cy="235578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Ellipse 49"/>
            <p:cNvSpPr/>
            <p:nvPr/>
          </p:nvSpPr>
          <p:spPr>
            <a:xfrm>
              <a:off x="7150518" y="3722598"/>
              <a:ext cx="251320" cy="235578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Ellipse 50"/>
            <p:cNvSpPr/>
            <p:nvPr/>
          </p:nvSpPr>
          <p:spPr>
            <a:xfrm>
              <a:off x="3312638" y="4639425"/>
              <a:ext cx="251320" cy="235578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023070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78012"/>
            <a:ext cx="9144000" cy="12957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nip Same Side Corner Rectangle 12"/>
          <p:cNvSpPr/>
          <p:nvPr/>
        </p:nvSpPr>
        <p:spPr>
          <a:xfrm>
            <a:off x="4714354" y="294845"/>
            <a:ext cx="3562695" cy="706523"/>
          </a:xfrm>
          <a:prstGeom prst="snip2SameRect">
            <a:avLst/>
          </a:prstGeom>
          <a:solidFill>
            <a:srgbClr val="FFC71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715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0" y="1217777"/>
            <a:ext cx="9144000" cy="585906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ctrTitle"/>
          </p:nvPr>
        </p:nvSpPr>
        <p:spPr>
          <a:xfrm>
            <a:off x="3994816" y="1348134"/>
            <a:ext cx="2882132" cy="660827"/>
          </a:xfrm>
        </p:spPr>
        <p:txBody>
          <a:bodyPr>
            <a:normAutofit/>
          </a:bodyPr>
          <a:lstStyle/>
          <a:p>
            <a:r>
              <a:rPr lang="en-US" sz="1600" dirty="0" smtClean="0">
                <a:solidFill>
                  <a:srgbClr val="FFC715"/>
                </a:solidFill>
                <a:latin typeface="Century Gothic"/>
                <a:cs typeface="Century Gothic"/>
              </a:rPr>
              <a:t>Latest Viral Video</a:t>
            </a:r>
            <a:endParaRPr lang="en-US" sz="1600" dirty="0">
              <a:solidFill>
                <a:srgbClr val="FFC715"/>
              </a:solidFill>
              <a:latin typeface="Century Gothic"/>
              <a:cs typeface="Century Gothic"/>
            </a:endParaRPr>
          </a:p>
        </p:txBody>
      </p:sp>
      <p:sp>
        <p:nvSpPr>
          <p:cNvPr id="42" name="Snip Same Side Corner Rectangle 41"/>
          <p:cNvSpPr/>
          <p:nvPr/>
        </p:nvSpPr>
        <p:spPr>
          <a:xfrm>
            <a:off x="289254" y="1001368"/>
            <a:ext cx="8892698" cy="5669960"/>
          </a:xfrm>
          <a:prstGeom prst="snip2SameRect">
            <a:avLst/>
          </a:prstGeom>
          <a:solidFill>
            <a:srgbClr val="7F7F7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715"/>
              </a:solidFill>
            </a:endParaRPr>
          </a:p>
        </p:txBody>
      </p:sp>
      <p:sp>
        <p:nvSpPr>
          <p:cNvPr id="39" name="Subtitle 2"/>
          <p:cNvSpPr txBox="1">
            <a:spLocks/>
          </p:cNvSpPr>
          <p:nvPr/>
        </p:nvSpPr>
        <p:spPr>
          <a:xfrm>
            <a:off x="3880774" y="4442208"/>
            <a:ext cx="4771482" cy="20785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4" name="Snip Single Corner Rectangle 3"/>
          <p:cNvSpPr/>
          <p:nvPr/>
        </p:nvSpPr>
        <p:spPr>
          <a:xfrm>
            <a:off x="301252" y="1134244"/>
            <a:ext cx="8868701" cy="5404208"/>
          </a:xfrm>
          <a:prstGeom prst="snip1Rect">
            <a:avLst/>
          </a:prstGeom>
          <a:solidFill>
            <a:srgbClr val="FFC715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Subtitle 2"/>
          <p:cNvSpPr>
            <a:spLocks noGrp="1"/>
          </p:cNvSpPr>
          <p:nvPr>
            <p:ph type="subTitle" idx="1"/>
          </p:nvPr>
        </p:nvSpPr>
        <p:spPr>
          <a:xfrm>
            <a:off x="4655057" y="469535"/>
            <a:ext cx="3682652" cy="678609"/>
          </a:xfrm>
        </p:spPr>
        <p:txBody>
          <a:bodyPr>
            <a:normAutofit fontScale="85000" lnSpcReduction="10000"/>
          </a:bodyPr>
          <a:lstStyle/>
          <a:p>
            <a:r>
              <a:rPr lang="en-US" b="1" dirty="0" smtClean="0">
                <a:latin typeface="Bank Gothic"/>
                <a:cs typeface="Bank Gothic"/>
              </a:rPr>
              <a:t>IRL : STICKERS WAR</a:t>
            </a:r>
            <a:endParaRPr lang="en-US" b="1" dirty="0">
              <a:latin typeface="Bank Gothic"/>
              <a:cs typeface="Bank Gothic"/>
            </a:endParaRPr>
          </a:p>
        </p:txBody>
      </p:sp>
      <p:pic>
        <p:nvPicPr>
          <p:cNvPr id="15" name="Picture 14" descr="ff_logo.jpg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57" b="89740" l="2428" r="9574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430" y="226814"/>
            <a:ext cx="4585430" cy="1485691"/>
          </a:xfrm>
          <a:prstGeom prst="rect">
            <a:avLst/>
          </a:prstGeom>
        </p:spPr>
      </p:pic>
      <p:grpSp>
        <p:nvGrpSpPr>
          <p:cNvPr id="12" name="Groupe 11"/>
          <p:cNvGrpSpPr/>
          <p:nvPr/>
        </p:nvGrpSpPr>
        <p:grpSpPr>
          <a:xfrm>
            <a:off x="-180528" y="1440110"/>
            <a:ext cx="6254663" cy="4882934"/>
            <a:chOff x="-208205" y="1545834"/>
            <a:chExt cx="6254663" cy="4882934"/>
          </a:xfrm>
        </p:grpSpPr>
        <p:sp>
          <p:nvSpPr>
            <p:cNvPr id="17" name="Snip Same Side Corner Rectangle 41"/>
            <p:cNvSpPr/>
            <p:nvPr/>
          </p:nvSpPr>
          <p:spPr>
            <a:xfrm>
              <a:off x="359642" y="1545834"/>
              <a:ext cx="5686815" cy="4803116"/>
            </a:xfrm>
            <a:prstGeom prst="snip2Same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>
                <a:solidFill>
                  <a:schemeClr val="tx1">
                    <a:lumMod val="75000"/>
                    <a:lumOff val="25000"/>
                  </a:schemeClr>
                </a:solidFill>
                <a:latin typeface="Bank Gothic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390957" y="2156399"/>
              <a:ext cx="2949879" cy="424731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ank Gothic"/>
                </a:rPr>
                <a:t>3 </a:t>
              </a:r>
              <a:r>
                <a:rPr lang="fr-FR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Bank Gothic"/>
                </a:rPr>
                <a:t>months</a:t>
              </a:r>
              <a:r>
                <a:rPr lang="fr-FR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ank Gothic"/>
                </a:rPr>
                <a:t> IRL </a:t>
              </a:r>
              <a:r>
                <a:rPr lang="fr-FR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Bank Gothic"/>
                </a:rPr>
                <a:t>eventPlayers</a:t>
              </a:r>
              <a:r>
                <a:rPr lang="fr-FR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ank Gothic"/>
                </a:rPr>
                <a:t> (free </a:t>
              </a:r>
              <a:r>
                <a:rPr lang="fr-FR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Bank Gothic"/>
                </a:rPr>
                <a:t>runners</a:t>
              </a:r>
              <a:r>
                <a:rPr lang="fr-FR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ank Gothic"/>
                </a:rPr>
                <a:t>) </a:t>
              </a:r>
              <a:r>
                <a:rPr lang="fr-FR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Bank Gothic"/>
                </a:rPr>
                <a:t>can</a:t>
              </a:r>
              <a:r>
                <a:rPr lang="fr-FR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ank Gothic"/>
                </a:rPr>
                <a:t> </a:t>
              </a:r>
              <a:r>
                <a:rPr lang="fr-FR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Bank Gothic"/>
                </a:rPr>
                <a:t>create</a:t>
              </a:r>
              <a:r>
                <a:rPr lang="fr-FR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ank Gothic"/>
                </a:rPr>
                <a:t> teams or </a:t>
              </a:r>
              <a:r>
                <a:rPr lang="fr-FR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Bank Gothic"/>
                </a:rPr>
                <a:t>be</a:t>
              </a:r>
              <a:r>
                <a:rPr lang="fr-FR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ank Gothic"/>
                </a:rPr>
                <a:t> a team on </a:t>
              </a:r>
              <a:r>
                <a:rPr lang="fr-FR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Bank Gothic"/>
                </a:rPr>
                <a:t>their</a:t>
              </a:r>
              <a:r>
                <a:rPr lang="fr-FR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ank Gothic"/>
                </a:rPr>
                <a:t> </a:t>
              </a:r>
              <a:r>
                <a:rPr lang="fr-FR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ank Gothic"/>
                </a:rPr>
                <a:t>own</a:t>
              </a:r>
              <a:endParaRPr lang="fr-FR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nk Gothic"/>
              </a:endParaRPr>
            </a:p>
            <a:p>
              <a:pPr algn="ctr"/>
              <a:endParaRPr lang="fr-FR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nk Gothic"/>
              </a:endParaRPr>
            </a:p>
            <a:p>
              <a:pPr algn="ctr"/>
              <a:r>
                <a:rPr lang="fr-FR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ank Gothic"/>
                </a:rPr>
                <a:t>Teams </a:t>
              </a:r>
              <a:r>
                <a:rPr lang="fr-FR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Bank Gothic"/>
                </a:rPr>
                <a:t>will</a:t>
              </a:r>
              <a:r>
                <a:rPr lang="fr-FR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ank Gothic"/>
                </a:rPr>
                <a:t> have to </a:t>
              </a:r>
              <a:r>
                <a:rPr lang="fr-FR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Bank Gothic"/>
                </a:rPr>
                <a:t>previously</a:t>
              </a:r>
              <a:r>
                <a:rPr lang="fr-FR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ank Gothic"/>
                </a:rPr>
                <a:t> </a:t>
              </a:r>
              <a:r>
                <a:rPr lang="fr-FR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Bank Gothic"/>
                </a:rPr>
                <a:t>register</a:t>
              </a:r>
              <a:r>
                <a:rPr lang="fr-FR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ank Gothic"/>
                </a:rPr>
                <a:t> on the </a:t>
              </a:r>
              <a:r>
                <a:rPr lang="fr-FR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Bank Gothic"/>
                </a:rPr>
                <a:t>website</a:t>
              </a:r>
              <a:r>
                <a:rPr lang="fr-FR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ank Gothic"/>
                </a:rPr>
                <a:t> </a:t>
              </a:r>
              <a:r>
                <a:rPr lang="fr-FR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Bank Gothic"/>
                </a:rPr>
                <a:t>with</a:t>
              </a:r>
              <a:r>
                <a:rPr lang="fr-FR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ank Gothic"/>
                </a:rPr>
                <a:t> </a:t>
              </a:r>
              <a:r>
                <a:rPr lang="fr-FR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Bank Gothic"/>
                </a:rPr>
                <a:t>facebook</a:t>
              </a:r>
              <a:r>
                <a:rPr lang="fr-FR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ank Gothic"/>
                </a:rPr>
                <a:t> </a:t>
              </a:r>
              <a:r>
                <a:rPr lang="fr-FR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Bank Gothic"/>
                </a:rPr>
                <a:t>connect</a:t>
              </a:r>
              <a:r>
                <a:rPr lang="fr-FR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ank Gothic"/>
                </a:rPr>
                <a:t>.</a:t>
              </a:r>
            </a:p>
            <a:p>
              <a:pPr algn="ctr"/>
              <a:endParaRPr lang="fr-FR" dirty="0">
                <a:solidFill>
                  <a:schemeClr val="tx1">
                    <a:lumMod val="75000"/>
                    <a:lumOff val="25000"/>
                  </a:schemeClr>
                </a:solidFill>
                <a:latin typeface="Bank Gothic"/>
              </a:endParaRPr>
            </a:p>
            <a:p>
              <a:pPr algn="ctr"/>
              <a:r>
                <a:rPr lang="fr-FR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ank Gothic"/>
                </a:rPr>
                <a:t>They</a:t>
              </a:r>
              <a:r>
                <a:rPr lang="fr-FR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ank Gothic"/>
                </a:rPr>
                <a:t> </a:t>
              </a:r>
              <a:r>
                <a:rPr lang="fr-FR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Bank Gothic"/>
                </a:rPr>
                <a:t>will</a:t>
              </a:r>
              <a:r>
                <a:rPr lang="fr-FR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ank Gothic"/>
                </a:rPr>
                <a:t> have to stick a maximum of sticker in paris, and scan </a:t>
              </a:r>
              <a:r>
                <a:rPr lang="fr-FR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Bank Gothic"/>
                </a:rPr>
                <a:t>their</a:t>
              </a:r>
              <a:r>
                <a:rPr lang="fr-FR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ank Gothic"/>
                </a:rPr>
                <a:t> QR code for </a:t>
              </a:r>
              <a:r>
                <a:rPr lang="fr-FR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ank Gothic"/>
                </a:rPr>
                <a:t>geolocalisation</a:t>
              </a:r>
              <a:endParaRPr lang="fr-FR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nk Gothic"/>
              </a:endParaRPr>
            </a:p>
            <a:p>
              <a:pPr algn="ctr"/>
              <a:endParaRPr lang="fr-FR" dirty="0">
                <a:solidFill>
                  <a:schemeClr val="tx1">
                    <a:lumMod val="75000"/>
                    <a:lumOff val="25000"/>
                  </a:schemeClr>
                </a:solidFill>
                <a:latin typeface="Bank Gothic"/>
              </a:endParaRPr>
            </a:p>
          </p:txBody>
        </p:sp>
        <p:grpSp>
          <p:nvGrpSpPr>
            <p:cNvPr id="11" name="Groupe 10"/>
            <p:cNvGrpSpPr/>
            <p:nvPr/>
          </p:nvGrpSpPr>
          <p:grpSpPr>
            <a:xfrm>
              <a:off x="3340835" y="2181451"/>
              <a:ext cx="2705623" cy="4247317"/>
              <a:chOff x="3340835" y="2181451"/>
              <a:chExt cx="2705623" cy="4247317"/>
            </a:xfrm>
          </p:grpSpPr>
          <p:sp>
            <p:nvSpPr>
              <p:cNvPr id="6" name="Rectangle 5"/>
              <p:cNvSpPr/>
              <p:nvPr/>
            </p:nvSpPr>
            <p:spPr>
              <a:xfrm>
                <a:off x="3340835" y="2181451"/>
                <a:ext cx="2705623" cy="424731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fr-FR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ank Gothic"/>
                  </a:rPr>
                  <a:t>The </a:t>
                </a:r>
                <a:r>
                  <a:rPr lang="fr-FR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ank Gothic"/>
                  </a:rPr>
                  <a:t>team </a:t>
                </a:r>
                <a:r>
                  <a:rPr lang="fr-FR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ank Gothic"/>
                  </a:rPr>
                  <a:t>with</a:t>
                </a:r>
                <a:r>
                  <a:rPr lang="fr-FR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ank Gothic"/>
                  </a:rPr>
                  <a:t> the </a:t>
                </a:r>
                <a:r>
                  <a:rPr lang="fr-FR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ank Gothic"/>
                  </a:rPr>
                  <a:t>highest</a:t>
                </a:r>
                <a:r>
                  <a:rPr lang="fr-FR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ank Gothic"/>
                  </a:rPr>
                  <a:t> </a:t>
                </a:r>
                <a:r>
                  <a:rPr lang="fr-FR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ank Gothic"/>
                  </a:rPr>
                  <a:t>number</a:t>
                </a:r>
                <a:r>
                  <a:rPr lang="fr-FR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ank Gothic"/>
                  </a:rPr>
                  <a:t> of stickers in a district </a:t>
                </a:r>
                <a:r>
                  <a:rPr lang="fr-FR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ank Gothic"/>
                  </a:rPr>
                  <a:t>own</a:t>
                </a:r>
                <a:r>
                  <a:rPr lang="fr-FR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ank Gothic"/>
                  </a:rPr>
                  <a:t> </a:t>
                </a:r>
                <a:r>
                  <a:rPr lang="fr-FR" dirty="0" err="1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ank Gothic"/>
                  </a:rPr>
                  <a:t>it</a:t>
                </a:r>
                <a:endParaRPr lang="fr-FR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ank Gothic"/>
                </a:endParaRPr>
              </a:p>
              <a:p>
                <a:pPr algn="ctr"/>
                <a:endParaRPr lang="fr-FR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ank Gothic"/>
                </a:endParaRPr>
              </a:p>
              <a:p>
                <a:pPr algn="ctr"/>
                <a:r>
                  <a:rPr lang="fr-FR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ank Gothic"/>
                  </a:rPr>
                  <a:t>A </a:t>
                </a:r>
                <a:r>
                  <a:rPr lang="fr-FR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ank Gothic"/>
                  </a:rPr>
                  <a:t>sticker « </a:t>
                </a:r>
                <a:r>
                  <a:rPr lang="fr-FR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ank Gothic"/>
                  </a:rPr>
                  <a:t>toying</a:t>
                </a:r>
                <a:r>
                  <a:rPr lang="fr-FR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ank Gothic"/>
                  </a:rPr>
                  <a:t> » option </a:t>
                </a:r>
                <a:r>
                  <a:rPr lang="fr-FR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ank Gothic"/>
                  </a:rPr>
                  <a:t>will</a:t>
                </a:r>
                <a:r>
                  <a:rPr lang="fr-FR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ank Gothic"/>
                  </a:rPr>
                  <a:t> </a:t>
                </a:r>
                <a:r>
                  <a:rPr lang="fr-FR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ank Gothic"/>
                  </a:rPr>
                  <a:t>be</a:t>
                </a:r>
                <a:r>
                  <a:rPr lang="fr-FR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ank Gothic"/>
                  </a:rPr>
                  <a:t> in the </a:t>
                </a:r>
                <a:r>
                  <a:rPr lang="fr-FR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ank Gothic"/>
                  </a:rPr>
                  <a:t>App</a:t>
                </a:r>
              </a:p>
              <a:p>
                <a:pPr algn="ctr"/>
                <a:endParaRPr lang="fr-FR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ank Gothic"/>
                </a:endParaRPr>
              </a:p>
              <a:p>
                <a:pPr algn="ctr"/>
                <a:r>
                  <a:rPr lang="fr-FR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ank Gothic"/>
                  </a:rPr>
                  <a:t>The </a:t>
                </a:r>
                <a:r>
                  <a:rPr lang="fr-FR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ank Gothic"/>
                  </a:rPr>
                  <a:t>team </a:t>
                </a:r>
                <a:r>
                  <a:rPr lang="fr-FR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ank Gothic"/>
                  </a:rPr>
                  <a:t>with</a:t>
                </a:r>
                <a:r>
                  <a:rPr lang="fr-FR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ank Gothic"/>
                  </a:rPr>
                  <a:t> the </a:t>
                </a:r>
                <a:r>
                  <a:rPr lang="fr-FR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ank Gothic"/>
                  </a:rPr>
                  <a:t>highest</a:t>
                </a:r>
                <a:r>
                  <a:rPr lang="fr-FR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ank Gothic"/>
                  </a:rPr>
                  <a:t> </a:t>
                </a:r>
                <a:r>
                  <a:rPr lang="fr-FR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ank Gothic"/>
                  </a:rPr>
                  <a:t>number</a:t>
                </a:r>
                <a:r>
                  <a:rPr lang="fr-FR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ank Gothic"/>
                  </a:rPr>
                  <a:t> of districts </a:t>
                </a:r>
                <a:r>
                  <a:rPr lang="fr-FR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ank Gothic"/>
                  </a:rPr>
                  <a:t>after</a:t>
                </a:r>
                <a:r>
                  <a:rPr lang="fr-FR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ank Gothic"/>
                  </a:rPr>
                  <a:t> 3 </a:t>
                </a:r>
                <a:r>
                  <a:rPr lang="fr-FR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ank Gothic"/>
                  </a:rPr>
                  <a:t>month</a:t>
                </a:r>
                <a:r>
                  <a:rPr lang="fr-FR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ank Gothic"/>
                  </a:rPr>
                  <a:t> </a:t>
                </a:r>
                <a:r>
                  <a:rPr lang="fr-FR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ank Gothic"/>
                  </a:rPr>
                  <a:t>win</a:t>
                </a:r>
                <a:r>
                  <a:rPr lang="fr-FR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ank Gothic"/>
                  </a:rPr>
                  <a:t> a Pair of Vibram Walters for </a:t>
                </a:r>
                <a:r>
                  <a:rPr lang="fr-FR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ank Gothic"/>
                  </a:rPr>
                  <a:t>every</a:t>
                </a:r>
                <a:r>
                  <a:rPr lang="fr-FR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ank Gothic"/>
                  </a:rPr>
                  <a:t> </a:t>
                </a:r>
                <a:r>
                  <a:rPr lang="fr-FR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ank Gothic"/>
                  </a:rPr>
                  <a:t>members</a:t>
                </a:r>
                <a:r>
                  <a:rPr lang="fr-FR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ank Gothic"/>
                  </a:rPr>
                  <a:t> (</a:t>
                </a:r>
                <a:r>
                  <a:rPr lang="fr-FR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ank Gothic"/>
                  </a:rPr>
                  <a:t>limited</a:t>
                </a:r>
                <a:r>
                  <a:rPr lang="fr-FR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ank Gothic"/>
                  </a:rPr>
                  <a:t> to 10 pairs).</a:t>
                </a:r>
              </a:p>
            </p:txBody>
          </p:sp>
          <p:cxnSp>
            <p:nvCxnSpPr>
              <p:cNvPr id="10" name="Connecteur droit 9"/>
              <p:cNvCxnSpPr/>
              <p:nvPr/>
            </p:nvCxnSpPr>
            <p:spPr>
              <a:xfrm>
                <a:off x="3387324" y="2244313"/>
                <a:ext cx="0" cy="3906198"/>
              </a:xfrm>
              <a:prstGeom prst="line">
                <a:avLst/>
              </a:prstGeom>
              <a:ln>
                <a:solidFill>
                  <a:schemeClr val="bg2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1" name="Subtitle 2"/>
            <p:cNvSpPr txBox="1">
              <a:spLocks/>
            </p:cNvSpPr>
            <p:nvPr/>
          </p:nvSpPr>
          <p:spPr>
            <a:xfrm>
              <a:off x="-208205" y="1621935"/>
              <a:ext cx="4479287" cy="92888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500" b="1" dirty="0" smtClean="0">
                  <a:solidFill>
                    <a:schemeClr val="bg1"/>
                  </a:solidFill>
                  <a:latin typeface="Bank Gothic"/>
                  <a:cs typeface="Bank Gothic"/>
                </a:rPr>
                <a:t>Stickers War</a:t>
              </a:r>
              <a:endParaRPr lang="en-US" sz="2500" b="1" dirty="0">
                <a:solidFill>
                  <a:schemeClr val="bg1"/>
                </a:solidFill>
                <a:latin typeface="Bank Gothic"/>
                <a:cs typeface="Bank Gothic"/>
              </a:endParaRPr>
            </a:p>
          </p:txBody>
        </p:sp>
      </p:grpSp>
      <p:grpSp>
        <p:nvGrpSpPr>
          <p:cNvPr id="30" name="Groupe 29"/>
          <p:cNvGrpSpPr/>
          <p:nvPr/>
        </p:nvGrpSpPr>
        <p:grpSpPr>
          <a:xfrm>
            <a:off x="3491880" y="1944075"/>
            <a:ext cx="5838388" cy="4293237"/>
            <a:chOff x="4266152" y="2906037"/>
            <a:chExt cx="4719228" cy="3470267"/>
          </a:xfrm>
        </p:grpSpPr>
        <p:grpSp>
          <p:nvGrpSpPr>
            <p:cNvPr id="24" name="Groupe 23"/>
            <p:cNvGrpSpPr/>
            <p:nvPr/>
          </p:nvGrpSpPr>
          <p:grpSpPr>
            <a:xfrm>
              <a:off x="4266152" y="2906037"/>
              <a:ext cx="4719228" cy="3470267"/>
              <a:chOff x="4228574" y="2943615"/>
              <a:chExt cx="4719228" cy="3470267"/>
            </a:xfrm>
          </p:grpSpPr>
          <p:pic>
            <p:nvPicPr>
              <p:cNvPr id="19" name="Image 18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28574" y="2943615"/>
                <a:ext cx="4719228" cy="3470267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20" name="Image 19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83384" y="5236463"/>
                <a:ext cx="406300" cy="200579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  <p:pic>
            <p:nvPicPr>
              <p:cNvPr id="26" name="Image 25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54743" y="4261496"/>
                <a:ext cx="411771" cy="203280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  <p:pic>
            <p:nvPicPr>
              <p:cNvPr id="29" name="Image 28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94921" y="4454478"/>
                <a:ext cx="357184" cy="176332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  <p:pic>
            <p:nvPicPr>
              <p:cNvPr id="22" name="Image 21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25750" y="3671921"/>
                <a:ext cx="324875" cy="352524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  <p:pic>
            <p:nvPicPr>
              <p:cNvPr id="23" name="Image 22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66351" y="4489390"/>
                <a:ext cx="391625" cy="282840"/>
              </a:xfrm>
              <a:prstGeom prst="rect">
                <a:avLst/>
              </a:prstGeom>
            </p:spPr>
          </p:pic>
          <p:pic>
            <p:nvPicPr>
              <p:cNvPr id="32" name="Image 31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59446" y="5154202"/>
                <a:ext cx="391625" cy="282840"/>
              </a:xfrm>
              <a:prstGeom prst="rect">
                <a:avLst/>
              </a:prstGeom>
            </p:spPr>
          </p:pic>
          <p:pic>
            <p:nvPicPr>
              <p:cNvPr id="33" name="Image 32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90915" y="4942604"/>
                <a:ext cx="299233" cy="216113"/>
              </a:xfrm>
              <a:prstGeom prst="rect">
                <a:avLst/>
              </a:prstGeom>
            </p:spPr>
          </p:pic>
          <p:pic>
            <p:nvPicPr>
              <p:cNvPr id="34" name="Image 33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70663" y="4481232"/>
                <a:ext cx="299233" cy="216113"/>
              </a:xfrm>
              <a:prstGeom prst="rect">
                <a:avLst/>
              </a:prstGeom>
            </p:spPr>
          </p:pic>
          <p:pic>
            <p:nvPicPr>
              <p:cNvPr id="35" name="Image 34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01460" y="3938251"/>
                <a:ext cx="411771" cy="203280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  <p:pic>
            <p:nvPicPr>
              <p:cNvPr id="36" name="Image 35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65982" y="4545864"/>
                <a:ext cx="325376" cy="353067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  <p:pic>
            <p:nvPicPr>
              <p:cNvPr id="37" name="Image 36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36930" y="4678748"/>
                <a:ext cx="325376" cy="353067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</p:grpSp>
        <p:pic>
          <p:nvPicPr>
            <p:cNvPr id="25" name="Image 24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48845" y="4994237"/>
              <a:ext cx="614431" cy="614431"/>
            </a:xfrm>
            <a:prstGeom prst="rect">
              <a:avLst/>
            </a:prstGeom>
          </p:spPr>
        </p:pic>
        <p:pic>
          <p:nvPicPr>
            <p:cNvPr id="45" name="Image 44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56144" y="4029058"/>
              <a:ext cx="461740" cy="461740"/>
            </a:xfrm>
            <a:prstGeom prst="rect">
              <a:avLst/>
            </a:prstGeom>
          </p:spPr>
        </p:pic>
      </p:grpSp>
      <p:pic>
        <p:nvPicPr>
          <p:cNvPr id="38" name="Image 3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6502" y="1127663"/>
            <a:ext cx="2014010" cy="2006533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pic>
        <p:nvPicPr>
          <p:cNvPr id="46" name="Picture 36" descr="Macintosh HD:Users:Roger:Downloads:vibram.jpg"/>
          <p:cNvPicPr/>
          <p:nvPr/>
        </p:nvPicPr>
        <p:blipFill>
          <a:blip r:embed="rId12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02744">
            <a:off x="7834952" y="1465158"/>
            <a:ext cx="1123347" cy="7008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1" name="Image 6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80385">
            <a:off x="7407382" y="2079700"/>
            <a:ext cx="1083444" cy="9932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3" name="Image 5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90092">
            <a:off x="7931342" y="1989043"/>
            <a:ext cx="1049679" cy="6950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1" name="Image 50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artisticBlur radius="1"/>
                    </a14:imgEffect>
                    <a14:imgEffect>
                      <a14:brightnessContrast bright="-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54749">
            <a:off x="7370006" y="1781069"/>
            <a:ext cx="1124614" cy="50899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20311855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25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663 0.25208 L 1.11022E-16 -7.77058E-7 " pathEditMode="relative" rAng="0" ptsTypes="AA">
                                      <p:cBhvr>
                                        <p:cTn id="37" dur="2000" spd="-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23" y="-12604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1892 0.2456 L 8.33333E-7 1.42461E-6 " pathEditMode="relative" rAng="0" ptsTypes="AA">
                                      <p:cBhvr>
                                        <p:cTn id="39" dur="2000" spd="-100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37" y="-12280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635 0.22918 L -8.33333E-7 3.09898E-6 " pathEditMode="relative" rAng="0" ptsTypes="AA">
                                      <p:cBhvr>
                                        <p:cTn id="41" dur="2000" spd="-100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09" y="-11471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232 0.24306 L -2.77778E-6 4.46809E-6 " pathEditMode="relative" rAng="0" ptsTypes="AA">
                                      <p:cBhvr>
                                        <p:cTn id="43" dur="2000" spd="-100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08" y="-12165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1545 0.25556 L -4.72222E-6 -4.73636E-6 " pathEditMode="relative" rAng="0" ptsTypes="AA">
                                      <p:cBhvr>
                                        <p:cTn id="45" dur="2000" spd="-100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64" y="-127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78012"/>
            <a:ext cx="9144000" cy="12957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Snip Same Side Corner Rectangle 35"/>
          <p:cNvSpPr/>
          <p:nvPr/>
        </p:nvSpPr>
        <p:spPr>
          <a:xfrm>
            <a:off x="6769760" y="294846"/>
            <a:ext cx="849919" cy="612372"/>
          </a:xfrm>
          <a:prstGeom prst="snip2SameRect">
            <a:avLst/>
          </a:prstGeom>
          <a:solidFill>
            <a:schemeClr val="bg1">
              <a:alpha val="39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715"/>
              </a:solidFill>
            </a:endParaRPr>
          </a:p>
        </p:txBody>
      </p:sp>
      <p:sp>
        <p:nvSpPr>
          <p:cNvPr id="35" name="Snip Same Side Corner Rectangle 34"/>
          <p:cNvSpPr/>
          <p:nvPr/>
        </p:nvSpPr>
        <p:spPr>
          <a:xfrm>
            <a:off x="5579098" y="294846"/>
            <a:ext cx="1009232" cy="612372"/>
          </a:xfrm>
          <a:prstGeom prst="snip2SameRect">
            <a:avLst/>
          </a:prstGeom>
          <a:solidFill>
            <a:schemeClr val="bg1">
              <a:alpha val="39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715"/>
              </a:solidFill>
            </a:endParaRPr>
          </a:p>
        </p:txBody>
      </p:sp>
      <p:sp>
        <p:nvSpPr>
          <p:cNvPr id="13" name="Snip Same Side Corner Rectangle 12"/>
          <p:cNvSpPr/>
          <p:nvPr/>
        </p:nvSpPr>
        <p:spPr>
          <a:xfrm>
            <a:off x="4728626" y="294846"/>
            <a:ext cx="678394" cy="612372"/>
          </a:xfrm>
          <a:prstGeom prst="snip2SameRect">
            <a:avLst/>
          </a:prstGeom>
          <a:solidFill>
            <a:schemeClr val="bg1">
              <a:alpha val="39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715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0" y="1217777"/>
            <a:ext cx="9144000" cy="585906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1001369"/>
            <a:ext cx="9144000" cy="216408"/>
          </a:xfrm>
          <a:prstGeom prst="rect">
            <a:avLst/>
          </a:prstGeom>
          <a:solidFill>
            <a:srgbClr val="FFC71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715"/>
              </a:solidFill>
            </a:endParaRPr>
          </a:p>
        </p:txBody>
      </p:sp>
      <p:pic>
        <p:nvPicPr>
          <p:cNvPr id="12" name="Picture 11" descr="Screen Shot 2012-03-08 at 3.59.3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347" y="1636963"/>
            <a:ext cx="2906722" cy="4665619"/>
          </a:xfrm>
          <a:prstGeom prst="rect">
            <a:avLst/>
          </a:prstGeom>
        </p:spPr>
      </p:pic>
      <p:pic>
        <p:nvPicPr>
          <p:cNvPr id="6" name="Picture 5" descr="parkour.jpg"/>
          <p:cNvPicPr>
            <a:picLocks noChangeAspect="1"/>
          </p:cNvPicPr>
          <p:nvPr/>
        </p:nvPicPr>
        <p:blipFill>
          <a:blip r:embed="rId3">
            <a:alphaModFix amt="18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4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25" y="2763267"/>
            <a:ext cx="3056910" cy="3542776"/>
          </a:xfrm>
          <a:prstGeom prst="rect">
            <a:avLst/>
          </a:prstGeom>
        </p:spPr>
      </p:pic>
      <p:sp>
        <p:nvSpPr>
          <p:cNvPr id="17" name="Title 1"/>
          <p:cNvSpPr txBox="1">
            <a:spLocks/>
          </p:cNvSpPr>
          <p:nvPr/>
        </p:nvSpPr>
        <p:spPr>
          <a:xfrm>
            <a:off x="-778994" y="460464"/>
            <a:ext cx="2882132" cy="6608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dirty="0" smtClean="0">
                <a:solidFill>
                  <a:srgbClr val="FFC715"/>
                </a:solidFill>
                <a:latin typeface="Century Gothic"/>
                <a:cs typeface="Century Gothic"/>
              </a:rPr>
              <a:t>Sponsored  by </a:t>
            </a:r>
            <a:endParaRPr lang="en-US" sz="1200" dirty="0">
              <a:solidFill>
                <a:srgbClr val="FFC715"/>
              </a:solidFill>
              <a:latin typeface="Century Gothic"/>
              <a:cs typeface="Century Gothic"/>
            </a:endParaRPr>
          </a:p>
        </p:txBody>
      </p:sp>
      <p:pic>
        <p:nvPicPr>
          <p:cNvPr id="21" name="Picture 20" descr="6175921875_97b3aedf0b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880" y="2882395"/>
            <a:ext cx="616486" cy="594380"/>
          </a:xfrm>
          <a:prstGeom prst="rect">
            <a:avLst/>
          </a:prstGeom>
        </p:spPr>
      </p:pic>
      <p:pic>
        <p:nvPicPr>
          <p:cNvPr id="22" name="Picture 21" descr="17701783-jpeg_preview_medium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60" y="3676436"/>
            <a:ext cx="653476" cy="614052"/>
          </a:xfrm>
          <a:prstGeom prst="rect">
            <a:avLst/>
          </a:prstGeom>
        </p:spPr>
      </p:pic>
      <p:pic>
        <p:nvPicPr>
          <p:cNvPr id="23" name="Picture 22" descr="Vibram_FF_bluesprint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60" y="4495971"/>
            <a:ext cx="653475" cy="583572"/>
          </a:xfrm>
          <a:prstGeom prst="rect">
            <a:avLst/>
          </a:prstGeom>
        </p:spPr>
      </p:pic>
      <p:sp>
        <p:nvSpPr>
          <p:cNvPr id="26" name="Title 1"/>
          <p:cNvSpPr txBox="1">
            <a:spLocks/>
          </p:cNvSpPr>
          <p:nvPr/>
        </p:nvSpPr>
        <p:spPr>
          <a:xfrm>
            <a:off x="8078359" y="4713947"/>
            <a:ext cx="853013" cy="3039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000" dirty="0" smtClean="0">
                <a:solidFill>
                  <a:schemeClr val="bg1"/>
                </a:solidFill>
                <a:latin typeface="Century Gothic"/>
                <a:cs typeface="Century Gothic"/>
              </a:rPr>
              <a:t>See all</a:t>
            </a:r>
            <a:endParaRPr lang="en-US" sz="1000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28" name="Snip Diagonal Corner Rectangle 27"/>
          <p:cNvSpPr/>
          <p:nvPr/>
        </p:nvSpPr>
        <p:spPr>
          <a:xfrm>
            <a:off x="3550953" y="1689071"/>
            <a:ext cx="246589" cy="5313795"/>
          </a:xfrm>
          <a:prstGeom prst="snip2DiagRect">
            <a:avLst/>
          </a:prstGeom>
          <a:solidFill>
            <a:srgbClr val="FFC71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5486400" y="685800"/>
            <a:ext cx="1192646" cy="303951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000" dirty="0" smtClean="0">
                <a:solidFill>
                  <a:srgbClr val="FFC715"/>
                </a:solidFill>
                <a:latin typeface="Century Gothic"/>
                <a:cs typeface="Century Gothic"/>
              </a:rPr>
              <a:t>TOURNAMENTS</a:t>
            </a:r>
            <a:endParaRPr lang="en-US" sz="1000" dirty="0">
              <a:solidFill>
                <a:srgbClr val="FFC715"/>
              </a:solidFill>
              <a:latin typeface="Century Gothic"/>
              <a:cs typeface="Century Gothic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253746" y="6056502"/>
            <a:ext cx="4517336" cy="1020338"/>
          </a:xfrm>
          <a:prstGeom prst="rect">
            <a:avLst/>
          </a:prstGeom>
          <a:solidFill>
            <a:schemeClr val="bg1">
              <a:alpha val="42000"/>
            </a:schemeClr>
          </a:solidFill>
          <a:ln w="15875" cmpd="dbl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4253746" y="5964658"/>
            <a:ext cx="4517336" cy="55609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800" dirty="0" smtClean="0">
                <a:solidFill>
                  <a:srgbClr val="FFC715"/>
                </a:solidFill>
                <a:latin typeface="Century Gothic"/>
                <a:cs typeface="Century Gothic"/>
              </a:rPr>
              <a:t>Pierrow1988:</a:t>
            </a:r>
            <a:r>
              <a:rPr lang="en-US" sz="800" dirty="0" smtClean="0">
                <a:solidFill>
                  <a:schemeClr val="bg1"/>
                </a:solidFill>
                <a:latin typeface="Century Gothic"/>
                <a:cs typeface="Century Gothic"/>
              </a:rPr>
              <a:t> I tried Vibram for the first time today practicing parkour, they are really the next best thing to going barefoot  </a:t>
            </a:r>
            <a:endParaRPr lang="en-US" sz="800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>
            <a:off x="4253746" y="6277306"/>
            <a:ext cx="4517336" cy="40772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800" dirty="0" smtClean="0">
                <a:solidFill>
                  <a:srgbClr val="FFC715"/>
                </a:solidFill>
                <a:latin typeface="Century Gothic"/>
                <a:cs typeface="Century Gothic"/>
              </a:rPr>
              <a:t>Arnou09: </a:t>
            </a:r>
            <a:r>
              <a:rPr lang="en-US" sz="800" dirty="0" smtClean="0">
                <a:solidFill>
                  <a:schemeClr val="bg1"/>
                </a:solidFill>
                <a:latin typeface="Century Gothic"/>
                <a:cs typeface="Century Gothic"/>
              </a:rPr>
              <a:t>Next tournament in 2 weeks, hope you are all getting ready.</a:t>
            </a:r>
            <a:endParaRPr lang="en-US" sz="800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4253746" y="6495472"/>
            <a:ext cx="4517336" cy="40772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800" dirty="0" smtClean="0">
                <a:solidFill>
                  <a:srgbClr val="FFC715"/>
                </a:solidFill>
                <a:latin typeface="Century Gothic"/>
                <a:cs typeface="Century Gothic"/>
              </a:rPr>
              <a:t>Guigui200: </a:t>
            </a:r>
            <a:r>
              <a:rPr lang="en-US" sz="800" dirty="0" smtClean="0">
                <a:solidFill>
                  <a:schemeClr val="bg1"/>
                </a:solidFill>
                <a:latin typeface="Century Gothic"/>
                <a:cs typeface="Century Gothic"/>
              </a:rPr>
              <a:t>New stickers on the grand boulevard street.</a:t>
            </a:r>
            <a:endParaRPr lang="en-US" sz="800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32" name="Title 1"/>
          <p:cNvSpPr txBox="1">
            <a:spLocks/>
          </p:cNvSpPr>
          <p:nvPr/>
        </p:nvSpPr>
        <p:spPr>
          <a:xfrm>
            <a:off x="4253746" y="6730709"/>
            <a:ext cx="4517336" cy="40772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800" dirty="0" smtClean="0">
                <a:solidFill>
                  <a:srgbClr val="FFC715"/>
                </a:solidFill>
                <a:latin typeface="Century Gothic"/>
                <a:cs typeface="Century Gothic"/>
              </a:rPr>
              <a:t>Rajeu87: </a:t>
            </a:r>
            <a:r>
              <a:rPr lang="en-US" sz="800" dirty="0" smtClean="0">
                <a:solidFill>
                  <a:schemeClr val="bg1"/>
                </a:solidFill>
                <a:latin typeface="Century Gothic"/>
                <a:cs typeface="Century Gothic"/>
              </a:rPr>
              <a:t>Does anyone know how to I download the stickers? Can’t seem to login</a:t>
            </a:r>
            <a:endParaRPr lang="en-US" sz="800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253746" y="5079543"/>
            <a:ext cx="4517336" cy="801498"/>
          </a:xfrm>
          <a:prstGeom prst="rect">
            <a:avLst/>
          </a:prstGeom>
          <a:solidFill>
            <a:schemeClr val="bg1">
              <a:alpha val="42000"/>
            </a:schemeClr>
          </a:solidFill>
          <a:ln w="15875" cmpd="dbl"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ctrTitle"/>
          </p:nvPr>
        </p:nvSpPr>
        <p:spPr>
          <a:xfrm>
            <a:off x="3994816" y="1348134"/>
            <a:ext cx="2882132" cy="660827"/>
          </a:xfrm>
        </p:spPr>
        <p:txBody>
          <a:bodyPr>
            <a:normAutofit/>
          </a:bodyPr>
          <a:lstStyle/>
          <a:p>
            <a:r>
              <a:rPr lang="en-US" sz="1600" dirty="0" smtClean="0">
                <a:solidFill>
                  <a:srgbClr val="FFC715"/>
                </a:solidFill>
                <a:latin typeface="Century Gothic"/>
                <a:cs typeface="Century Gothic"/>
              </a:rPr>
              <a:t>Latest Viral Video</a:t>
            </a:r>
            <a:endParaRPr lang="en-US" sz="1600" dirty="0">
              <a:solidFill>
                <a:srgbClr val="FFC715"/>
              </a:solidFill>
              <a:latin typeface="Century Gothic"/>
              <a:cs typeface="Century Gothic"/>
            </a:endParaRPr>
          </a:p>
        </p:txBody>
      </p:sp>
      <p:pic>
        <p:nvPicPr>
          <p:cNvPr id="25" name="Picture 24" descr="Screen Shot 2012-03-08 at 4.19.56 PM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3746" y="1932859"/>
            <a:ext cx="4517336" cy="2752157"/>
          </a:xfrm>
          <a:prstGeom prst="rect">
            <a:avLst/>
          </a:prstGeom>
        </p:spPr>
      </p:pic>
      <p:pic>
        <p:nvPicPr>
          <p:cNvPr id="5" name="Picture 4" descr="vibram-five-fingers-pas-chere-2Cchaussures-pas-cher-2CVibram-Five-Fingers-Pas-Cher-femme----1-2568-58600.jpg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103" b="89671" l="10000" r="95000">
                        <a14:foregroundMark x1="49219" y1="7512" x2="49219" y2="63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6774" y="120137"/>
            <a:ext cx="1964760" cy="1307793"/>
          </a:xfrm>
          <a:prstGeom prst="rect">
            <a:avLst/>
          </a:prstGeom>
        </p:spPr>
      </p:pic>
      <p:pic>
        <p:nvPicPr>
          <p:cNvPr id="3" name="Picture 2" descr="traceur_bn.gif"/>
          <p:cNvPicPr>
            <a:picLocks noChangeAspect="1"/>
          </p:cNvPicPr>
          <p:nvPr/>
        </p:nvPicPr>
        <p:blipFill>
          <a:blip r:embed="rId11">
            <a:alphaModFix amt="9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236" y="-109454"/>
            <a:ext cx="2286764" cy="3275850"/>
          </a:xfrm>
          <a:prstGeom prst="rect">
            <a:avLst/>
          </a:prstGeom>
        </p:spPr>
      </p:pic>
      <p:sp>
        <p:nvSpPr>
          <p:cNvPr id="33" name="Title 1"/>
          <p:cNvSpPr txBox="1">
            <a:spLocks/>
          </p:cNvSpPr>
          <p:nvPr/>
        </p:nvSpPr>
        <p:spPr>
          <a:xfrm>
            <a:off x="4622047" y="663120"/>
            <a:ext cx="864353" cy="326631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000" dirty="0" smtClean="0">
                <a:solidFill>
                  <a:srgbClr val="FFC715"/>
                </a:solidFill>
                <a:latin typeface="Century Gothic"/>
                <a:cs typeface="Century Gothic"/>
              </a:rPr>
              <a:t>STICKERS </a:t>
            </a:r>
            <a:endParaRPr lang="en-US" sz="1000" dirty="0">
              <a:solidFill>
                <a:srgbClr val="FFC715"/>
              </a:solidFill>
              <a:latin typeface="Century Gothic"/>
              <a:cs typeface="Century Gothic"/>
            </a:endParaRPr>
          </a:p>
        </p:txBody>
      </p:sp>
      <p:pic>
        <p:nvPicPr>
          <p:cNvPr id="15" name="Picture 14" descr="ff_logo.jpg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457" b="89740" l="2428" r="9574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900" y="42780"/>
            <a:ext cx="4585430" cy="1485691"/>
          </a:xfrm>
          <a:prstGeom prst="rect">
            <a:avLst/>
          </a:prstGeom>
        </p:spPr>
      </p:pic>
      <p:sp>
        <p:nvSpPr>
          <p:cNvPr id="34" name="Title 1"/>
          <p:cNvSpPr txBox="1">
            <a:spLocks/>
          </p:cNvSpPr>
          <p:nvPr/>
        </p:nvSpPr>
        <p:spPr>
          <a:xfrm>
            <a:off x="6667706" y="697140"/>
            <a:ext cx="963313" cy="303951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00" dirty="0" smtClean="0">
                <a:solidFill>
                  <a:srgbClr val="FFC715"/>
                </a:solidFill>
                <a:latin typeface="Century Gothic"/>
                <a:cs typeface="Century Gothic"/>
              </a:rPr>
              <a:t>CONTACT US</a:t>
            </a:r>
            <a:endParaRPr lang="en-US" sz="900" dirty="0">
              <a:solidFill>
                <a:srgbClr val="FFC715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5924567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78012"/>
            <a:ext cx="9144000" cy="12957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Snip Same Side Corner Rectangle 35"/>
          <p:cNvSpPr/>
          <p:nvPr/>
        </p:nvSpPr>
        <p:spPr>
          <a:xfrm>
            <a:off x="6769760" y="294846"/>
            <a:ext cx="849919" cy="612372"/>
          </a:xfrm>
          <a:prstGeom prst="snip2SameRect">
            <a:avLst/>
          </a:prstGeom>
          <a:solidFill>
            <a:schemeClr val="bg1">
              <a:alpha val="39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715"/>
              </a:solidFill>
            </a:endParaRPr>
          </a:p>
        </p:txBody>
      </p:sp>
      <p:sp>
        <p:nvSpPr>
          <p:cNvPr id="35" name="Snip Same Side Corner Rectangle 34"/>
          <p:cNvSpPr/>
          <p:nvPr/>
        </p:nvSpPr>
        <p:spPr>
          <a:xfrm>
            <a:off x="5579098" y="294846"/>
            <a:ext cx="1009232" cy="612372"/>
          </a:xfrm>
          <a:prstGeom prst="snip2SameRect">
            <a:avLst/>
          </a:prstGeom>
          <a:solidFill>
            <a:schemeClr val="bg1">
              <a:alpha val="39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715"/>
              </a:solidFill>
            </a:endParaRPr>
          </a:p>
        </p:txBody>
      </p:sp>
      <p:sp>
        <p:nvSpPr>
          <p:cNvPr id="13" name="Snip Same Side Corner Rectangle 12"/>
          <p:cNvSpPr/>
          <p:nvPr/>
        </p:nvSpPr>
        <p:spPr>
          <a:xfrm>
            <a:off x="4728626" y="294845"/>
            <a:ext cx="678394" cy="706523"/>
          </a:xfrm>
          <a:prstGeom prst="snip2SameRect">
            <a:avLst/>
          </a:prstGeom>
          <a:solidFill>
            <a:srgbClr val="FFC71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715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0" y="1217777"/>
            <a:ext cx="9144000" cy="585906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237346" y="1001369"/>
            <a:ext cx="8906653" cy="100759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715"/>
              </a:solidFill>
            </a:endParaRPr>
          </a:p>
        </p:txBody>
      </p:sp>
      <p:pic>
        <p:nvPicPr>
          <p:cNvPr id="12" name="Picture 11" descr="Screen Shot 2012-03-08 at 3.59.3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347" y="1636963"/>
            <a:ext cx="2906722" cy="4665619"/>
          </a:xfrm>
          <a:prstGeom prst="rect">
            <a:avLst/>
          </a:prstGeom>
        </p:spPr>
      </p:pic>
      <p:pic>
        <p:nvPicPr>
          <p:cNvPr id="6" name="Picture 5" descr="parkour.jpg"/>
          <p:cNvPicPr>
            <a:picLocks noChangeAspect="1"/>
          </p:cNvPicPr>
          <p:nvPr/>
        </p:nvPicPr>
        <p:blipFill>
          <a:blip r:embed="rId3">
            <a:alphaModFix amt="18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4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25" y="2763267"/>
            <a:ext cx="3056910" cy="3542776"/>
          </a:xfrm>
          <a:prstGeom prst="rect">
            <a:avLst/>
          </a:prstGeom>
        </p:spPr>
      </p:pic>
      <p:sp>
        <p:nvSpPr>
          <p:cNvPr id="17" name="Title 1"/>
          <p:cNvSpPr txBox="1">
            <a:spLocks/>
          </p:cNvSpPr>
          <p:nvPr/>
        </p:nvSpPr>
        <p:spPr>
          <a:xfrm>
            <a:off x="-778994" y="460464"/>
            <a:ext cx="2882132" cy="6608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dirty="0" smtClean="0">
                <a:solidFill>
                  <a:srgbClr val="FFC715"/>
                </a:solidFill>
                <a:latin typeface="Century Gothic"/>
                <a:cs typeface="Century Gothic"/>
              </a:rPr>
              <a:t>Sponsored  by </a:t>
            </a:r>
            <a:endParaRPr lang="en-US" sz="1200" dirty="0">
              <a:solidFill>
                <a:srgbClr val="FFC715"/>
              </a:solidFill>
              <a:latin typeface="Century Gothic"/>
              <a:cs typeface="Century Gothic"/>
            </a:endParaRPr>
          </a:p>
        </p:txBody>
      </p:sp>
      <p:pic>
        <p:nvPicPr>
          <p:cNvPr id="21" name="Picture 20" descr="6175921875_97b3aedf0b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880" y="2882395"/>
            <a:ext cx="616486" cy="594380"/>
          </a:xfrm>
          <a:prstGeom prst="rect">
            <a:avLst/>
          </a:prstGeom>
        </p:spPr>
      </p:pic>
      <p:pic>
        <p:nvPicPr>
          <p:cNvPr id="22" name="Picture 21" descr="17701783-jpeg_preview_medium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60" y="3676436"/>
            <a:ext cx="653476" cy="614052"/>
          </a:xfrm>
          <a:prstGeom prst="rect">
            <a:avLst/>
          </a:prstGeom>
        </p:spPr>
      </p:pic>
      <p:pic>
        <p:nvPicPr>
          <p:cNvPr id="23" name="Picture 22" descr="Vibram_FF_bluesprint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60" y="4495971"/>
            <a:ext cx="653475" cy="583572"/>
          </a:xfrm>
          <a:prstGeom prst="rect">
            <a:avLst/>
          </a:prstGeom>
        </p:spPr>
      </p:pic>
      <p:sp>
        <p:nvSpPr>
          <p:cNvPr id="26" name="Title 1"/>
          <p:cNvSpPr txBox="1">
            <a:spLocks/>
          </p:cNvSpPr>
          <p:nvPr/>
        </p:nvSpPr>
        <p:spPr>
          <a:xfrm>
            <a:off x="8078359" y="4713947"/>
            <a:ext cx="853013" cy="3039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000" dirty="0" smtClean="0">
                <a:solidFill>
                  <a:schemeClr val="bg1"/>
                </a:solidFill>
                <a:latin typeface="Century Gothic"/>
                <a:cs typeface="Century Gothic"/>
              </a:rPr>
              <a:t>See all</a:t>
            </a:r>
            <a:endParaRPr lang="en-US" sz="1000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28" name="Snip Diagonal Corner Rectangle 27"/>
          <p:cNvSpPr/>
          <p:nvPr/>
        </p:nvSpPr>
        <p:spPr>
          <a:xfrm>
            <a:off x="3550953" y="1689071"/>
            <a:ext cx="246589" cy="5313795"/>
          </a:xfrm>
          <a:prstGeom prst="snip2DiagRect">
            <a:avLst/>
          </a:prstGeom>
          <a:solidFill>
            <a:srgbClr val="FFC71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5486400" y="685800"/>
            <a:ext cx="1192646" cy="303951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000" dirty="0" smtClean="0">
                <a:solidFill>
                  <a:srgbClr val="FFC715"/>
                </a:solidFill>
                <a:latin typeface="Century Gothic"/>
                <a:cs typeface="Century Gothic"/>
              </a:rPr>
              <a:t>TOURNAMENTS</a:t>
            </a:r>
            <a:endParaRPr lang="en-US" sz="1000" dirty="0">
              <a:solidFill>
                <a:srgbClr val="FFC715"/>
              </a:solidFill>
              <a:latin typeface="Century Gothic"/>
              <a:cs typeface="Century Gothic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253746" y="6056502"/>
            <a:ext cx="4517336" cy="1020338"/>
          </a:xfrm>
          <a:prstGeom prst="rect">
            <a:avLst/>
          </a:prstGeom>
          <a:solidFill>
            <a:schemeClr val="bg1">
              <a:alpha val="42000"/>
            </a:schemeClr>
          </a:solidFill>
          <a:ln w="15875" cmpd="dbl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4253746" y="5964658"/>
            <a:ext cx="4517336" cy="55609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800" dirty="0" smtClean="0">
                <a:solidFill>
                  <a:srgbClr val="FFC715"/>
                </a:solidFill>
                <a:latin typeface="Century Gothic"/>
                <a:cs typeface="Century Gothic"/>
              </a:rPr>
              <a:t>Pierrow1988:</a:t>
            </a:r>
            <a:r>
              <a:rPr lang="en-US" sz="800" dirty="0" smtClean="0">
                <a:solidFill>
                  <a:schemeClr val="bg1"/>
                </a:solidFill>
                <a:latin typeface="Century Gothic"/>
                <a:cs typeface="Century Gothic"/>
              </a:rPr>
              <a:t> I tried Vibram for the first time today practicing parkour, they are really the next best thing to going barefoot  </a:t>
            </a:r>
            <a:endParaRPr lang="en-US" sz="800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>
            <a:off x="4253746" y="6277306"/>
            <a:ext cx="4517336" cy="40772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800" dirty="0" smtClean="0">
                <a:solidFill>
                  <a:srgbClr val="FFC715"/>
                </a:solidFill>
                <a:latin typeface="Century Gothic"/>
                <a:cs typeface="Century Gothic"/>
              </a:rPr>
              <a:t>Arnou09: </a:t>
            </a:r>
            <a:r>
              <a:rPr lang="en-US" sz="800" dirty="0" smtClean="0">
                <a:solidFill>
                  <a:schemeClr val="bg1"/>
                </a:solidFill>
                <a:latin typeface="Century Gothic"/>
                <a:cs typeface="Century Gothic"/>
              </a:rPr>
              <a:t>Next tournament in 2 weeks, hope you are all getting ready.</a:t>
            </a:r>
            <a:endParaRPr lang="en-US" sz="800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4253746" y="6495472"/>
            <a:ext cx="4517336" cy="40772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800" dirty="0" smtClean="0">
                <a:solidFill>
                  <a:srgbClr val="FFC715"/>
                </a:solidFill>
                <a:latin typeface="Century Gothic"/>
                <a:cs typeface="Century Gothic"/>
              </a:rPr>
              <a:t>Guigui200: </a:t>
            </a:r>
            <a:r>
              <a:rPr lang="en-US" sz="800" dirty="0" smtClean="0">
                <a:solidFill>
                  <a:schemeClr val="bg1"/>
                </a:solidFill>
                <a:latin typeface="Century Gothic"/>
                <a:cs typeface="Century Gothic"/>
              </a:rPr>
              <a:t>New stickers on the grand boulevard street.</a:t>
            </a:r>
            <a:endParaRPr lang="en-US" sz="800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32" name="Title 1"/>
          <p:cNvSpPr txBox="1">
            <a:spLocks/>
          </p:cNvSpPr>
          <p:nvPr/>
        </p:nvSpPr>
        <p:spPr>
          <a:xfrm>
            <a:off x="4253746" y="6730709"/>
            <a:ext cx="4517336" cy="40772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800" dirty="0" smtClean="0">
                <a:solidFill>
                  <a:srgbClr val="FFC715"/>
                </a:solidFill>
                <a:latin typeface="Century Gothic"/>
                <a:cs typeface="Century Gothic"/>
              </a:rPr>
              <a:t>Rajeu87: </a:t>
            </a:r>
            <a:r>
              <a:rPr lang="en-US" sz="800" dirty="0" smtClean="0">
                <a:solidFill>
                  <a:schemeClr val="bg1"/>
                </a:solidFill>
                <a:latin typeface="Century Gothic"/>
                <a:cs typeface="Century Gothic"/>
              </a:rPr>
              <a:t>Does anyone know how to I download the stickers? Can’t seem to login</a:t>
            </a:r>
            <a:endParaRPr lang="en-US" sz="800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253746" y="5079543"/>
            <a:ext cx="4517336" cy="801498"/>
          </a:xfrm>
          <a:prstGeom prst="rect">
            <a:avLst/>
          </a:prstGeom>
          <a:solidFill>
            <a:schemeClr val="bg1">
              <a:alpha val="42000"/>
            </a:schemeClr>
          </a:solidFill>
          <a:ln w="15875" cmpd="dbl"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ctrTitle"/>
          </p:nvPr>
        </p:nvSpPr>
        <p:spPr>
          <a:xfrm>
            <a:off x="3994816" y="1348134"/>
            <a:ext cx="2882132" cy="660827"/>
          </a:xfrm>
        </p:spPr>
        <p:txBody>
          <a:bodyPr>
            <a:normAutofit/>
          </a:bodyPr>
          <a:lstStyle/>
          <a:p>
            <a:r>
              <a:rPr lang="en-US" sz="1600" dirty="0" smtClean="0">
                <a:solidFill>
                  <a:srgbClr val="FFC715"/>
                </a:solidFill>
                <a:latin typeface="Century Gothic"/>
                <a:cs typeface="Century Gothic"/>
              </a:rPr>
              <a:t>Latest Viral Video</a:t>
            </a:r>
            <a:endParaRPr lang="en-US" sz="1600" dirty="0">
              <a:solidFill>
                <a:srgbClr val="FFC715"/>
              </a:solidFill>
              <a:latin typeface="Century Gothic"/>
              <a:cs typeface="Century Gothic"/>
            </a:endParaRPr>
          </a:p>
        </p:txBody>
      </p:sp>
      <p:pic>
        <p:nvPicPr>
          <p:cNvPr id="25" name="Picture 24" descr="Screen Shot 2012-03-08 at 4.19.56 PM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3746" y="1932859"/>
            <a:ext cx="4517336" cy="2752157"/>
          </a:xfrm>
          <a:prstGeom prst="rect">
            <a:avLst/>
          </a:prstGeom>
        </p:spPr>
      </p:pic>
      <p:sp>
        <p:nvSpPr>
          <p:cNvPr id="33" name="Title 1"/>
          <p:cNvSpPr txBox="1">
            <a:spLocks/>
          </p:cNvSpPr>
          <p:nvPr/>
        </p:nvSpPr>
        <p:spPr>
          <a:xfrm>
            <a:off x="4622047" y="663120"/>
            <a:ext cx="864353" cy="326631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STICKERS </a:t>
            </a:r>
            <a:endParaRPr lang="en-US" sz="1000" dirty="0">
              <a:solidFill>
                <a:schemeClr val="tx1">
                  <a:lumMod val="75000"/>
                  <a:lumOff val="25000"/>
                </a:schemeClr>
              </a:solidFill>
              <a:latin typeface="Century Gothic"/>
              <a:cs typeface="Century Gothic"/>
            </a:endParaRPr>
          </a:p>
        </p:txBody>
      </p:sp>
      <p:sp>
        <p:nvSpPr>
          <p:cNvPr id="34" name="Title 1"/>
          <p:cNvSpPr txBox="1">
            <a:spLocks/>
          </p:cNvSpPr>
          <p:nvPr/>
        </p:nvSpPr>
        <p:spPr>
          <a:xfrm>
            <a:off x="6667706" y="697140"/>
            <a:ext cx="963313" cy="303951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00" dirty="0" smtClean="0">
                <a:solidFill>
                  <a:srgbClr val="FFC715"/>
                </a:solidFill>
                <a:latin typeface="Century Gothic"/>
                <a:cs typeface="Century Gothic"/>
              </a:rPr>
              <a:t>CONTACT US</a:t>
            </a:r>
            <a:endParaRPr lang="en-US" sz="900" dirty="0">
              <a:solidFill>
                <a:srgbClr val="FFC715"/>
              </a:solidFill>
              <a:latin typeface="Century Gothic"/>
              <a:cs typeface="Century Gothic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37347" y="6520748"/>
            <a:ext cx="8906652" cy="556092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nip Single Corner Rectangle 3"/>
          <p:cNvSpPr/>
          <p:nvPr/>
        </p:nvSpPr>
        <p:spPr>
          <a:xfrm>
            <a:off x="237347" y="1001369"/>
            <a:ext cx="8906653" cy="5519379"/>
          </a:xfrm>
          <a:prstGeom prst="snip1Rect">
            <a:avLst/>
          </a:prstGeom>
          <a:solidFill>
            <a:srgbClr val="FFC715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ff_logo.jpg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457" b="89740" l="2428" r="9574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975" y="68040"/>
            <a:ext cx="4585430" cy="1485691"/>
          </a:xfrm>
          <a:prstGeom prst="rect">
            <a:avLst/>
          </a:prstGeom>
        </p:spPr>
      </p:pic>
      <p:pic>
        <p:nvPicPr>
          <p:cNvPr id="37" name="Picture 36" descr="Macintosh HD:Users:Roger:Downloads:vibram.jpg"/>
          <p:cNvPicPr/>
          <p:nvPr/>
        </p:nvPicPr>
        <p:blipFill>
          <a:blip r:embed="rId11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440" y="1651917"/>
            <a:ext cx="3299334" cy="224538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38" name="Subtitle 2"/>
          <p:cNvSpPr>
            <a:spLocks noGrp="1"/>
          </p:cNvSpPr>
          <p:nvPr>
            <p:ph type="subTitle" idx="1"/>
          </p:nvPr>
        </p:nvSpPr>
        <p:spPr>
          <a:xfrm>
            <a:off x="3674561" y="1887499"/>
            <a:ext cx="4771482" cy="2492306"/>
          </a:xfrm>
        </p:spPr>
        <p:txBody>
          <a:bodyPr>
            <a:normAutofit/>
          </a:bodyPr>
          <a:lstStyle/>
          <a:p>
            <a:pPr algn="just"/>
            <a:r>
              <a:rPr lang="en-US" sz="1400" dirty="0" smtClean="0">
                <a:latin typeface="Bank Gothic"/>
                <a:cs typeface="Bank Gothic"/>
              </a:rPr>
              <a:t>You can download a standard sticker by clicking on the image</a:t>
            </a:r>
          </a:p>
          <a:p>
            <a:pPr algn="just"/>
            <a:r>
              <a:rPr lang="en-US" sz="1400" dirty="0" smtClean="0">
                <a:latin typeface="Bank Gothic"/>
                <a:cs typeface="Bank Gothic"/>
              </a:rPr>
              <a:t>Or Create </a:t>
            </a:r>
            <a:r>
              <a:rPr lang="en-US" sz="1400" dirty="0">
                <a:latin typeface="Bank Gothic"/>
                <a:cs typeface="Bank Gothic"/>
              </a:rPr>
              <a:t>and purchase your own custom stickers. High-quality, removable, vinyl stickers, decals and labels </a:t>
            </a:r>
            <a:endParaRPr lang="en-US" sz="1400" dirty="0" smtClean="0">
              <a:latin typeface="Bank Gothic"/>
              <a:cs typeface="Bank Gothic"/>
            </a:endParaRPr>
          </a:p>
          <a:p>
            <a:pPr algn="just"/>
            <a:r>
              <a:rPr lang="en-US" sz="1400" dirty="0" smtClean="0">
                <a:latin typeface="Bank Gothic"/>
                <a:cs typeface="Bank Gothic"/>
              </a:rPr>
              <a:t>Get </a:t>
            </a:r>
            <a:r>
              <a:rPr lang="en-US" sz="1400" dirty="0">
                <a:latin typeface="Bank Gothic"/>
                <a:cs typeface="Bank Gothic"/>
              </a:rPr>
              <a:t>started with our artwork, or upload your own logo or image - it's easy. You're guaranteed to love it. </a:t>
            </a:r>
          </a:p>
        </p:txBody>
      </p:sp>
      <p:sp>
        <p:nvSpPr>
          <p:cNvPr id="39" name="Subtitle 2"/>
          <p:cNvSpPr txBox="1">
            <a:spLocks/>
          </p:cNvSpPr>
          <p:nvPr/>
        </p:nvSpPr>
        <p:spPr>
          <a:xfrm>
            <a:off x="3880774" y="4442208"/>
            <a:ext cx="4771482" cy="20785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11" name="Rounded Rectangle 10"/>
          <p:cNvSpPr/>
          <p:nvPr/>
        </p:nvSpPr>
        <p:spPr>
          <a:xfrm>
            <a:off x="2491893" y="6054027"/>
            <a:ext cx="1468903" cy="340206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40" name="Subtitle 2"/>
          <p:cNvSpPr txBox="1">
            <a:spLocks/>
          </p:cNvSpPr>
          <p:nvPr/>
        </p:nvSpPr>
        <p:spPr>
          <a:xfrm>
            <a:off x="2540018" y="6044862"/>
            <a:ext cx="1775071" cy="3443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400" b="1" dirty="0" smtClean="0">
                <a:solidFill>
                  <a:schemeClr val="bg1"/>
                </a:solidFill>
                <a:latin typeface="Bank Gothic"/>
                <a:cs typeface="Bank Gothic"/>
              </a:rPr>
              <a:t>FOLLOW US</a:t>
            </a:r>
            <a:endParaRPr lang="en-US" sz="1400" b="1" dirty="0">
              <a:solidFill>
                <a:schemeClr val="bg1"/>
              </a:solidFill>
              <a:latin typeface="Bank Gothic"/>
              <a:cs typeface="Bank Gothic"/>
            </a:endParaRPr>
          </a:p>
        </p:txBody>
      </p:sp>
      <p:pic>
        <p:nvPicPr>
          <p:cNvPr id="10" name="Picture 9" descr="Screen Shot 2012-03-20 at 5.24.03 PM.png"/>
          <p:cNvPicPr>
            <a:picLocks noChangeAspect="1"/>
          </p:cNvPicPr>
          <p:nvPr/>
        </p:nvPicPr>
        <p:blipFill rotWithShape="1">
          <a:blip r:embed="rId1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44"/>
          <a:stretch/>
        </p:blipFill>
        <p:spPr>
          <a:xfrm>
            <a:off x="237347" y="5902596"/>
            <a:ext cx="2257373" cy="598386"/>
          </a:xfrm>
          <a:prstGeom prst="rect">
            <a:avLst/>
          </a:prstGeom>
        </p:spPr>
      </p:pic>
      <p:pic>
        <p:nvPicPr>
          <p:cNvPr id="29" name="Picture 28" descr="Screen Shot 2012-03-20 at 5.35.43 PM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6051" y="4075139"/>
            <a:ext cx="2450738" cy="1926787"/>
          </a:xfrm>
          <a:prstGeom prst="rect">
            <a:avLst/>
          </a:prstGeom>
        </p:spPr>
      </p:pic>
      <p:sp>
        <p:nvSpPr>
          <p:cNvPr id="30" name="Oval 29"/>
          <p:cNvSpPr/>
          <p:nvPr/>
        </p:nvSpPr>
        <p:spPr>
          <a:xfrm>
            <a:off x="7026465" y="4194670"/>
            <a:ext cx="1390548" cy="1390548"/>
          </a:xfrm>
          <a:prstGeom prst="ellipse">
            <a:avLst/>
          </a:prstGeom>
          <a:gradFill flip="none" rotWithShape="1">
            <a:gsLst>
              <a:gs pos="0">
                <a:schemeClr val="tx1">
                  <a:lumMod val="65000"/>
                  <a:lumOff val="35000"/>
                  <a:alpha val="98000"/>
                </a:schemeClr>
              </a:gs>
              <a:gs pos="100000">
                <a:schemeClr val="bg1">
                  <a:lumMod val="75000"/>
                </a:schemeClr>
              </a:gs>
            </a:gsLst>
            <a:lin ang="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Subtitle 2"/>
          <p:cNvSpPr txBox="1">
            <a:spLocks/>
          </p:cNvSpPr>
          <p:nvPr/>
        </p:nvSpPr>
        <p:spPr>
          <a:xfrm>
            <a:off x="6831314" y="4320871"/>
            <a:ext cx="1840300" cy="13433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 smtClean="0">
                <a:solidFill>
                  <a:schemeClr val="bg1"/>
                </a:solidFill>
                <a:latin typeface="Bank Gothic"/>
                <a:cs typeface="Bank Gothic"/>
              </a:rPr>
              <a:t>YOUR</a:t>
            </a:r>
          </a:p>
          <a:p>
            <a:r>
              <a:rPr lang="en-US" sz="2300" b="1" dirty="0" smtClean="0">
                <a:solidFill>
                  <a:srgbClr val="FFFF00"/>
                </a:solidFill>
                <a:latin typeface="Bank Gothic"/>
                <a:cs typeface="Bank Gothic"/>
              </a:rPr>
              <a:t>Design</a:t>
            </a:r>
          </a:p>
          <a:p>
            <a:r>
              <a:rPr lang="en-US" sz="1800" b="1" dirty="0" smtClean="0">
                <a:solidFill>
                  <a:schemeClr val="bg1"/>
                </a:solidFill>
                <a:latin typeface="Bank Gothic"/>
                <a:cs typeface="Bank Gothic"/>
              </a:rPr>
              <a:t>here</a:t>
            </a:r>
            <a:endParaRPr lang="en-US" sz="1800" b="1" dirty="0">
              <a:solidFill>
                <a:schemeClr val="bg1"/>
              </a:solidFill>
              <a:latin typeface="Bank Gothic"/>
              <a:cs typeface="Bank Gothic"/>
            </a:endParaRPr>
          </a:p>
        </p:txBody>
      </p:sp>
    </p:spTree>
    <p:extLst>
      <p:ext uri="{BB962C8B-B14F-4D97-AF65-F5344CB8AC3E}">
        <p14:creationId xmlns:p14="http://schemas.microsoft.com/office/powerpoint/2010/main" val="1580013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519</TotalTime>
  <Words>1050</Words>
  <Application>Microsoft Office PowerPoint</Application>
  <PresentationFormat>Affichage à l'écran (4:3)</PresentationFormat>
  <Paragraphs>223</Paragraphs>
  <Slides>21</Slides>
  <Notes>2</Notes>
  <HiddenSlides>0</HiddenSlides>
  <MMClips>1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21</vt:i4>
      </vt:variant>
    </vt:vector>
  </HeadingPairs>
  <TitlesOfParts>
    <vt:vector size="22" baseType="lpstr">
      <vt:lpstr>Thème Office</vt:lpstr>
      <vt:lpstr>Latest Viral Video</vt:lpstr>
      <vt:lpstr>Latest Viral Video</vt:lpstr>
      <vt:lpstr>Latest Viral Video</vt:lpstr>
      <vt:lpstr>Latest Viral Video</vt:lpstr>
      <vt:lpstr>Latest Viral Video</vt:lpstr>
      <vt:lpstr>Latest Viral Video</vt:lpstr>
      <vt:lpstr>Latest Viral Video</vt:lpstr>
      <vt:lpstr>Latest Viral Video</vt:lpstr>
      <vt:lpstr>Latest Viral Video</vt:lpstr>
      <vt:lpstr>Latest Viral Video</vt:lpstr>
      <vt:lpstr>Latest Viral Video</vt:lpstr>
      <vt:lpstr>Présentation PowerPoint</vt:lpstr>
      <vt:lpstr>Latest Viral Video</vt:lpstr>
      <vt:lpstr>Latest Viral Video</vt:lpstr>
      <vt:lpstr>Latest Viral Video</vt:lpstr>
      <vt:lpstr>Latest Viral Video</vt:lpstr>
      <vt:lpstr>Latest Viral Video</vt:lpstr>
      <vt:lpstr>Latest Viral Video</vt:lpstr>
      <vt:lpstr>Latest Viral Video</vt:lpstr>
      <vt:lpstr>Latest Viral Video</vt:lpstr>
      <vt:lpstr>Latest Viral Video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Pierre Del Bianco</dc:creator>
  <cp:lastModifiedBy>Pierre Del Bianco</cp:lastModifiedBy>
  <cp:revision>19</cp:revision>
  <dcterms:created xsi:type="dcterms:W3CDTF">2012-03-24T09:53:22Z</dcterms:created>
  <dcterms:modified xsi:type="dcterms:W3CDTF">2012-03-26T15:32:04Z</dcterms:modified>
</cp:coreProperties>
</file>