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4" r:id="rId3"/>
    <p:sldId id="257" r:id="rId4"/>
    <p:sldId id="266" r:id="rId5"/>
    <p:sldId id="263" r:id="rId6"/>
    <p:sldId id="258" r:id="rId7"/>
    <p:sldId id="265" r:id="rId8"/>
    <p:sldId id="259" r:id="rId9"/>
    <p:sldId id="261" r:id="rId10"/>
  </p:sldIdLst>
  <p:sldSz cx="9144000" cy="6858000" type="screen4x3"/>
  <p:notesSz cx="6858000" cy="9144000"/>
  <p:defaultTextStyle>
    <a:defPPr>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11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6000" b="1">
                <a:solidFill>
                  <a:schemeClr val="tx1"/>
                </a:solidFill>
              </a:defRPr>
            </a:lvl1pPr>
          </a:lstStyle>
          <a:p>
            <a:r>
              <a:rPr lang="fr-FR" smtClean="0"/>
              <a:t>Cliquez pour modifier le style du titre</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a:p>
        </p:txBody>
      </p:sp>
      <p:sp>
        <p:nvSpPr>
          <p:cNvPr id="11" name="Date Placeholder 10"/>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12" name="Footer Placeholder 11"/>
          <p:cNvSpPr>
            <a:spLocks noGrp="1"/>
          </p:cNvSpPr>
          <p:nvPr>
            <p:ph type="ftr" sz="quarter" idx="11"/>
          </p:nvPr>
        </p:nvSpPr>
        <p:spPr/>
        <p:txBody>
          <a:bodyPr/>
          <a:lstStyle/>
          <a:p>
            <a:endParaRPr lang="ar-MA"/>
          </a:p>
        </p:txBody>
      </p:sp>
      <p:sp>
        <p:nvSpPr>
          <p:cNvPr id="13" name="Slide Number Placeholder 12"/>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3047549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2664405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et texte verticaux">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83649" y="462249"/>
            <a:ext cx="7269816" cy="571471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a:xfrm>
            <a:off x="283650" y="6356351"/>
            <a:ext cx="1478960" cy="365125"/>
          </a:xfrm>
        </p:spPr>
        <p:txBody>
          <a:bodyPr/>
          <a:lstStyle/>
          <a:p>
            <a:fld id="{B4FADA5A-1805-44C0-8C43-B72A98895AC0}" type="datetimeFigureOut">
              <a:rPr lang="ar-MA" smtClean="0"/>
              <a:pPr/>
              <a:t>20-05-1434</a:t>
            </a:fld>
            <a:endParaRPr lang="ar-MA"/>
          </a:p>
        </p:txBody>
      </p:sp>
      <p:sp>
        <p:nvSpPr>
          <p:cNvPr id="5" name="Footer Placeholder 4"/>
          <p:cNvSpPr>
            <a:spLocks noGrp="1"/>
          </p:cNvSpPr>
          <p:nvPr>
            <p:ph type="ftr" sz="quarter" idx="11"/>
          </p:nvPr>
        </p:nvSpPr>
        <p:spPr>
          <a:xfrm>
            <a:off x="1786780" y="6356351"/>
            <a:ext cx="4265840" cy="365125"/>
          </a:xfrm>
        </p:spPr>
        <p:txBody>
          <a:bodyPr/>
          <a:lstStyle/>
          <a:p>
            <a:endParaRPr lang="ar-MA"/>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invGray">
          <a:xfrm rot="5400000">
            <a:off x="4785352" y="2914977"/>
            <a:ext cx="6857433" cy="1028615"/>
          </a:xfrm>
          <a:prstGeom prst="rect">
            <a:avLst/>
          </a:prstGeom>
        </p:spPr>
      </p:pic>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9761" y="462249"/>
            <a:ext cx="1028165" cy="5714714"/>
          </a:xfrm>
        </p:spPr>
        <p:txBody>
          <a:bodyPr vert="eaVert"/>
          <a:lstStyle/>
          <a:p>
            <a:r>
              <a:rPr lang="fr-FR" smtClean="0"/>
              <a:t>Cliquez pour modifier le style du titre</a:t>
            </a:r>
            <a:endParaRPr/>
          </a:p>
        </p:txBody>
      </p:sp>
      <p:sp>
        <p:nvSpPr>
          <p:cNvPr id="6" name="Slide Number Placeholder 5"/>
          <p:cNvSpPr>
            <a:spLocks noGrp="1"/>
          </p:cNvSpPr>
          <p:nvPr>
            <p:ph type="sldNum" sz="quarter" idx="12"/>
          </p:nvPr>
        </p:nvSpPr>
        <p:spPr>
          <a:xfrm>
            <a:off x="6076792" y="6356351"/>
            <a:ext cx="1476674" cy="365125"/>
          </a:xfrm>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3029411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541333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5000" b="1">
                <a:solidFill>
                  <a:schemeClr val="tx1"/>
                </a:solidFill>
              </a:defRPr>
            </a:lvl1pPr>
          </a:lstStyle>
          <a:p>
            <a:r>
              <a:rPr lang="fr-FR" smtClean="0"/>
              <a:t>Cliquez pour modifier le style du titre</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4282452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Content Placeholder 2"/>
          <p:cNvSpPr>
            <a:spLocks noGrp="1"/>
          </p:cNvSpPr>
          <p:nvPr>
            <p:ph sz="half" idx="1"/>
          </p:nvPr>
        </p:nvSpPr>
        <p:spPr>
          <a:xfrm>
            <a:off x="960120" y="2194560"/>
            <a:ext cx="3367278" cy="398678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811526" y="2194560"/>
            <a:ext cx="3370068" cy="398678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6" name="Footer Placeholder 5"/>
          <p:cNvSpPr>
            <a:spLocks noGrp="1"/>
          </p:cNvSpPr>
          <p:nvPr>
            <p:ph type="ftr" sz="quarter" idx="11"/>
          </p:nvPr>
        </p:nvSpPr>
        <p:spPr/>
        <p:txBody>
          <a:bodyPr/>
          <a:lstStyle/>
          <a:p>
            <a:endParaRPr lang="ar-MA"/>
          </a:p>
        </p:txBody>
      </p:sp>
      <p:sp>
        <p:nvSpPr>
          <p:cNvPr id="7" name="Slide Number Placeholder 6"/>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3201040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Text Placeholder 2"/>
          <p:cNvSpPr>
            <a:spLocks noGrp="1"/>
          </p:cNvSpPr>
          <p:nvPr>
            <p:ph type="body" idx="1"/>
          </p:nvPr>
        </p:nvSpPr>
        <p:spPr>
          <a:xfrm>
            <a:off x="960120" y="1828456"/>
            <a:ext cx="3367278"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960120" y="2743195"/>
            <a:ext cx="3367278" cy="343376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814316" y="1828456"/>
            <a:ext cx="3367278"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14316" y="2743195"/>
            <a:ext cx="3367278" cy="343376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8" name="Footer Placeholder 7"/>
          <p:cNvSpPr>
            <a:spLocks noGrp="1"/>
          </p:cNvSpPr>
          <p:nvPr>
            <p:ph type="ftr" sz="quarter" idx="11"/>
          </p:nvPr>
        </p:nvSpPr>
        <p:spPr/>
        <p:txBody>
          <a:bodyPr/>
          <a:lstStyle/>
          <a:p>
            <a:endParaRPr lang="ar-MA"/>
          </a:p>
        </p:txBody>
      </p:sp>
      <p:sp>
        <p:nvSpPr>
          <p:cNvPr id="9" name="Slide Number Placeholder 8"/>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4261286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Date Placeholder 2"/>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4" name="Footer Placeholder 3"/>
          <p:cNvSpPr>
            <a:spLocks noGrp="1"/>
          </p:cNvSpPr>
          <p:nvPr>
            <p:ph type="ftr" sz="quarter" idx="11"/>
          </p:nvPr>
        </p:nvSpPr>
        <p:spPr/>
        <p:txBody>
          <a:bodyPr/>
          <a:lstStyle/>
          <a:p>
            <a:endParaRPr lang="ar-MA"/>
          </a:p>
        </p:txBody>
      </p:sp>
      <p:sp>
        <p:nvSpPr>
          <p:cNvPr id="5" name="Slide Number Placeholder 4"/>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2641611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3" name="Footer Placeholder 2"/>
          <p:cNvSpPr>
            <a:spLocks noGrp="1"/>
          </p:cNvSpPr>
          <p:nvPr>
            <p:ph type="ftr" sz="quarter" idx="11"/>
          </p:nvPr>
        </p:nvSpPr>
        <p:spPr/>
        <p:txBody>
          <a:bodyPr/>
          <a:lstStyle/>
          <a:p>
            <a:endParaRPr lang="ar-MA"/>
          </a:p>
        </p:txBody>
      </p:sp>
      <p:sp>
        <p:nvSpPr>
          <p:cNvPr id="4" name="Slide Number Placeholder 3"/>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18302962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fr-FR" smtClean="0"/>
              <a:t>Cliquez pour modifier le style du titre</a:t>
            </a:r>
            <a:endParaRPr/>
          </a:p>
        </p:txBody>
      </p:sp>
      <p:sp>
        <p:nvSpPr>
          <p:cNvPr id="3" name="Content Placeholder 2"/>
          <p:cNvSpPr>
            <a:spLocks noGrp="1"/>
          </p:cNvSpPr>
          <p:nvPr>
            <p:ph idx="1"/>
          </p:nvPr>
        </p:nvSpPr>
        <p:spPr>
          <a:xfrm>
            <a:off x="4139172" y="2465294"/>
            <a:ext cx="4042421"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968863" y="2465295"/>
            <a:ext cx="2876156"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6" name="Footer Placeholder 5"/>
          <p:cNvSpPr>
            <a:spLocks noGrp="1"/>
          </p:cNvSpPr>
          <p:nvPr>
            <p:ph type="ftr" sz="quarter" idx="11"/>
          </p:nvPr>
        </p:nvSpPr>
        <p:spPr/>
        <p:txBody>
          <a:bodyPr/>
          <a:lstStyle/>
          <a:p>
            <a:endParaRPr lang="ar-MA"/>
          </a:p>
        </p:txBody>
      </p:sp>
      <p:sp>
        <p:nvSpPr>
          <p:cNvPr id="7" name="Slide Number Placeholder 6"/>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3114742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fr-FR" smtClean="0"/>
              <a:t>Cliquez pour modifier le style du titre</a:t>
            </a:r>
            <a:endParaRPr/>
          </a:p>
        </p:txBody>
      </p:sp>
      <p:sp>
        <p:nvSpPr>
          <p:cNvPr id="3" name="Picture Placeholder 2"/>
          <p:cNvSpPr>
            <a:spLocks noGrp="1"/>
          </p:cNvSpPr>
          <p:nvPr>
            <p:ph type="pic" idx="1"/>
          </p:nvPr>
        </p:nvSpPr>
        <p:spPr>
          <a:xfrm>
            <a:off x="4139172" y="1828456"/>
            <a:ext cx="4042421"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4FADA5A-1805-44C0-8C43-B72A98895AC0}" type="datetimeFigureOut">
              <a:rPr lang="ar-MA" smtClean="0"/>
              <a:pPr/>
              <a:t>20-05-1434</a:t>
            </a:fld>
            <a:endParaRPr lang="ar-MA"/>
          </a:p>
        </p:txBody>
      </p:sp>
      <p:sp>
        <p:nvSpPr>
          <p:cNvPr id="6" name="Footer Placeholder 5"/>
          <p:cNvSpPr>
            <a:spLocks noGrp="1"/>
          </p:cNvSpPr>
          <p:nvPr>
            <p:ph type="ftr" sz="quarter" idx="11"/>
          </p:nvPr>
        </p:nvSpPr>
        <p:spPr/>
        <p:txBody>
          <a:bodyPr/>
          <a:lstStyle/>
          <a:p>
            <a:endParaRPr lang="ar-MA"/>
          </a:p>
        </p:txBody>
      </p:sp>
      <p:sp>
        <p:nvSpPr>
          <p:cNvPr id="7" name="Slide Number Placeholder 6"/>
          <p:cNvSpPr>
            <a:spLocks noGrp="1"/>
          </p:cNvSpPr>
          <p:nvPr>
            <p:ph type="sldNum" sz="quarter" idx="12"/>
          </p:nvPr>
        </p:nvSpPr>
        <p:spPr/>
        <p:txBody>
          <a:body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41613664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fr-FR" smtClean="0"/>
              <a:t>Cliquez pour modifier le style du titre</a:t>
            </a:r>
            <a:endParaRPr/>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ADA5A-1805-44C0-8C43-B72A98895AC0}" type="datetimeFigureOut">
              <a:rPr lang="ar-MA" smtClean="0"/>
              <a:pPr/>
              <a:t>20-05-1434</a:t>
            </a:fld>
            <a:endParaRPr lang="ar-MA"/>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MA"/>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FC814-9D3E-4C39-B781-76CEB6162FF3}" type="slidenum">
              <a:rPr lang="ar-MA" smtClean="0"/>
              <a:pPr/>
              <a:t>‹N°›</a:t>
            </a:fld>
            <a:endParaRPr lang="ar-MA"/>
          </a:p>
        </p:txBody>
      </p:sp>
    </p:spTree>
    <p:extLst>
      <p:ext uri="{BB962C8B-B14F-4D97-AF65-F5344CB8AC3E}">
        <p14:creationId xmlns=""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1"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r" defTabSz="914400" rtl="1"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r" defTabSz="914400" rtl="1"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FatiFleur\Videos\RealPlayer%20Downloads\How%20to%20have%20a%20great%20year%20at%20high%20school.wm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1772816"/>
            <a:ext cx="6768751" cy="2448272"/>
          </a:xfrm>
          <a:ln>
            <a:noFill/>
          </a:ln>
        </p:spPr>
        <p:txBody>
          <a:bodyPr>
            <a:normAutofit/>
            <a:scene3d>
              <a:camera prst="obliqueTopLeft"/>
              <a:lightRig rig="soft" dir="t">
                <a:rot lat="0" lon="0" rev="10800000"/>
              </a:lightRig>
            </a:scene3d>
            <a:sp3d extrusionH="57150">
              <a:bevelT w="27940" h="12700" prst="angle"/>
              <a:contourClr>
                <a:srgbClr val="DDDDDD"/>
              </a:contourClr>
            </a:sp3d>
          </a:bodyPr>
          <a:lstStyle/>
          <a:p>
            <a:pPr algn="ctr" rtl="0"/>
            <a:r>
              <a:rPr lang="fr-FR" sz="5400" spc="150" dirty="0"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t>High  </a:t>
            </a:r>
            <a:r>
              <a:rPr lang="fr-FR" sz="5400" spc="150" dirty="0" err="1"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t>School</a:t>
            </a:r>
            <a:r>
              <a:rPr lang="fr-FR" sz="5400" spc="150" dirty="0"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t>  </a:t>
            </a:r>
            <a:r>
              <a:rPr lang="fr-FR" sz="5400" spc="150" dirty="0" err="1"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t>Advice</a:t>
            </a:r>
            <a:r>
              <a:rPr lang="fr-FR" sz="5400" spc="150" dirty="0"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t> </a:t>
            </a:r>
            <a:r>
              <a:rPr lang="fr-FR" sz="5400" spc="150" dirty="0"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t/>
            </a:r>
            <a:br>
              <a:rPr lang="fr-FR" sz="5400" spc="150" dirty="0" smtClean="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rPr>
            </a:br>
            <a:r>
              <a:rPr lang="en-US" sz="2200" b="0" i="1" dirty="0" smtClean="0">
                <a:latin typeface="Wisdom Script AI" pitchFamily="50" charset="0"/>
              </a:rPr>
              <a:t/>
            </a:r>
            <a:br>
              <a:rPr lang="en-US" sz="2200" b="0" i="1" dirty="0" smtClean="0">
                <a:latin typeface="Wisdom Script AI" pitchFamily="50" charset="0"/>
              </a:rPr>
            </a:br>
            <a:endParaRPr lang="ar-MA" sz="2200" b="0" i="1" spc="150" dirty="0">
              <a:ln w="11430">
                <a:solidFill>
                  <a:schemeClr val="bg2">
                    <a:lumMod val="85000"/>
                  </a:schemeClr>
                </a:solidFill>
              </a:ln>
              <a:solidFill>
                <a:schemeClr val="tx2">
                  <a:lumMod val="50000"/>
                  <a:lumOff val="50000"/>
                </a:schemeClr>
              </a:solidFill>
              <a:effectLst>
                <a:innerShdw blurRad="63500" dist="50800" dir="13500000">
                  <a:prstClr val="black">
                    <a:alpha val="50000"/>
                  </a:prstClr>
                </a:innerShdw>
                <a:reflection blurRad="6350" stA="60000" endA="900" endPos="58000" dir="5400000" sy="-100000" algn="bl" rotWithShape="0"/>
              </a:effectLst>
              <a:latin typeface="Pacifico" pitchFamily="2" charset="0"/>
              <a:ea typeface="Pacifico" pitchFamily="2" charset="0"/>
            </a:endParaRPr>
          </a:p>
        </p:txBody>
      </p:sp>
      <p:sp>
        <p:nvSpPr>
          <p:cNvPr id="3" name="Sous-titre 2"/>
          <p:cNvSpPr>
            <a:spLocks noGrp="1"/>
          </p:cNvSpPr>
          <p:nvPr>
            <p:ph type="subTitle" idx="1"/>
          </p:nvPr>
        </p:nvSpPr>
        <p:spPr/>
        <p:txBody>
          <a:bodyPr>
            <a:noAutofit/>
          </a:bodyPr>
          <a:lstStyle/>
          <a:p>
            <a:pPr algn="ctr" rtl="0"/>
            <a:r>
              <a:rPr lang="fr-FR" sz="1400" dirty="0" smtClean="0">
                <a:solidFill>
                  <a:schemeClr val="bg2">
                    <a:lumMod val="95000"/>
                  </a:schemeClr>
                </a:solidFill>
                <a:latin typeface="Letter Gothic Std" pitchFamily="49" charset="0"/>
              </a:rPr>
              <a:t>Presented by :</a:t>
            </a:r>
          </a:p>
          <a:p>
            <a:pPr algn="ctr" rtl="0"/>
            <a:r>
              <a:rPr lang="fr-FR" sz="1400" dirty="0" smtClean="0">
                <a:solidFill>
                  <a:schemeClr val="bg2">
                    <a:lumMod val="95000"/>
                  </a:schemeClr>
                </a:solidFill>
                <a:latin typeface="Letter Gothic Std" pitchFamily="49" charset="0"/>
              </a:rPr>
              <a:t>Fatima Zahra </a:t>
            </a:r>
            <a:r>
              <a:rPr lang="fr-FR" sz="1400" dirty="0" err="1" smtClean="0">
                <a:solidFill>
                  <a:schemeClr val="bg2">
                    <a:lumMod val="95000"/>
                  </a:schemeClr>
                </a:solidFill>
                <a:latin typeface="Letter Gothic Std" pitchFamily="49" charset="0"/>
              </a:rPr>
              <a:t>Hamdi</a:t>
            </a:r>
            <a:endParaRPr lang="fr-FR" sz="1400" dirty="0" smtClean="0">
              <a:solidFill>
                <a:schemeClr val="bg2">
                  <a:lumMod val="95000"/>
                </a:schemeClr>
              </a:solidFill>
              <a:latin typeface="Letter Gothic Std" pitchFamily="49" charset="0"/>
            </a:endParaRPr>
          </a:p>
          <a:p>
            <a:pPr algn="ctr" rtl="0"/>
            <a:r>
              <a:rPr lang="fr-FR" sz="1400" dirty="0" smtClean="0">
                <a:solidFill>
                  <a:schemeClr val="bg2">
                    <a:lumMod val="95000"/>
                  </a:schemeClr>
                </a:solidFill>
                <a:latin typeface="Letter Gothic Std" pitchFamily="49" charset="0"/>
              </a:rPr>
              <a:t>Khouloud chhiti</a:t>
            </a:r>
          </a:p>
          <a:p>
            <a:pPr algn="ctr" rtl="0"/>
            <a:r>
              <a:rPr lang="fr-FR" sz="1400" dirty="0" smtClean="0">
                <a:solidFill>
                  <a:schemeClr val="bg2">
                    <a:lumMod val="95000"/>
                  </a:schemeClr>
                </a:solidFill>
                <a:latin typeface="Letter Gothic Std" pitchFamily="49" charset="0"/>
              </a:rPr>
              <a:t>Jihane Nejjar </a:t>
            </a:r>
          </a:p>
          <a:p>
            <a:pPr algn="ctr" rtl="0"/>
            <a:r>
              <a:rPr lang="fr-FR" sz="1400" dirty="0" smtClean="0">
                <a:solidFill>
                  <a:schemeClr val="bg2">
                    <a:lumMod val="95000"/>
                  </a:schemeClr>
                </a:solidFill>
                <a:latin typeface="Letter Gothic Std" pitchFamily="49" charset="0"/>
              </a:rPr>
              <a:t> </a:t>
            </a:r>
            <a:endParaRPr lang="ar-MA" sz="1400" dirty="0">
              <a:solidFill>
                <a:schemeClr val="bg2">
                  <a:lumMod val="95000"/>
                </a:schemeClr>
              </a:solidFill>
              <a:latin typeface="Letter Gothic Std" pitchFamily="49"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descr="studentf.gif"/>
          <p:cNvPicPr>
            <a:picLocks noChangeAspect="1"/>
          </p:cNvPicPr>
          <p:nvPr/>
        </p:nvPicPr>
        <p:blipFill>
          <a:blip r:embed="rId3" cstate="print"/>
          <a:stretch>
            <a:fillRect/>
          </a:stretch>
        </p:blipFill>
        <p:spPr>
          <a:xfrm>
            <a:off x="6804248" y="1844824"/>
            <a:ext cx="1905000" cy="3438525"/>
          </a:xfrm>
          <a:prstGeom prst="rect">
            <a:avLst/>
          </a:prstGeom>
        </p:spPr>
      </p:pic>
      <p:sp>
        <p:nvSpPr>
          <p:cNvPr id="2" name="Titre 1"/>
          <p:cNvSpPr>
            <a:spLocks noGrp="1"/>
          </p:cNvSpPr>
          <p:nvPr>
            <p:ph type="title"/>
          </p:nvPr>
        </p:nvSpPr>
        <p:spPr/>
        <p:txBody>
          <a:bodyPr>
            <a:normAutofit/>
          </a:bodyPr>
          <a:lstStyle/>
          <a:p>
            <a:pPr algn="ctr"/>
            <a:r>
              <a:rPr lang="fr-FR" sz="5400" b="1" dirty="0" err="1" smtClean="0">
                <a:latin typeface="Amaze" pitchFamily="34" charset="0"/>
              </a:rPr>
              <a:t>Summary</a:t>
            </a:r>
            <a:r>
              <a:rPr lang="fr-FR" sz="5400" b="1" dirty="0" smtClean="0">
                <a:latin typeface="Amaze" pitchFamily="34" charset="0"/>
              </a:rPr>
              <a:t> </a:t>
            </a:r>
            <a:endParaRPr lang="ar-MA" sz="5400" b="1" dirty="0" smtClean="0">
              <a:latin typeface="Amaze" pitchFamily="34" charset="0"/>
            </a:endParaRPr>
          </a:p>
        </p:txBody>
      </p:sp>
      <p:sp>
        <p:nvSpPr>
          <p:cNvPr id="3" name="Espace réservé du contenu 2"/>
          <p:cNvSpPr>
            <a:spLocks noGrp="1"/>
          </p:cNvSpPr>
          <p:nvPr>
            <p:ph idx="1"/>
          </p:nvPr>
        </p:nvSpPr>
        <p:spPr/>
        <p:txBody>
          <a:bodyPr>
            <a:normAutofit/>
          </a:bodyPr>
          <a:lstStyle/>
          <a:p>
            <a:pPr marL="514350" indent="-514350" algn="just" rtl="0">
              <a:buFont typeface="+mj-lt"/>
              <a:buAutoNum type="romanUcPeriod"/>
            </a:pPr>
            <a:r>
              <a:rPr lang="fr-FR" dirty="0" smtClean="0">
                <a:latin typeface="Bookman Old Style" pitchFamily="18" charset="0"/>
              </a:rPr>
              <a:t>Introduction</a:t>
            </a:r>
          </a:p>
          <a:p>
            <a:pPr marL="514350" indent="-514350" algn="just" rtl="0">
              <a:buFont typeface="+mj-lt"/>
              <a:buAutoNum type="romanUcPeriod"/>
            </a:pPr>
            <a:r>
              <a:rPr lang="fr-FR" dirty="0" err="1" smtClean="0">
                <a:latin typeface="Bookman Old Style" pitchFamily="18" charset="0"/>
              </a:rPr>
              <a:t>Getting</a:t>
            </a:r>
            <a:r>
              <a:rPr lang="fr-FR" dirty="0" smtClean="0">
                <a:latin typeface="Bookman Old Style" pitchFamily="18" charset="0"/>
              </a:rPr>
              <a:t> </a:t>
            </a:r>
            <a:r>
              <a:rPr lang="fr-FR" dirty="0" err="1" smtClean="0">
                <a:latin typeface="Bookman Old Style" pitchFamily="18" charset="0"/>
              </a:rPr>
              <a:t>Organised</a:t>
            </a:r>
            <a:endParaRPr lang="fr-FR" dirty="0" smtClean="0">
              <a:latin typeface="Bookman Old Style" pitchFamily="18" charset="0"/>
            </a:endParaRPr>
          </a:p>
          <a:p>
            <a:pPr marL="514350" indent="-514350" algn="just" rtl="0">
              <a:buFont typeface="+mj-lt"/>
              <a:buAutoNum type="romanUcPeriod"/>
            </a:pPr>
            <a:r>
              <a:rPr lang="fr-FR" dirty="0" err="1" smtClean="0">
                <a:latin typeface="Bookman Old Style" pitchFamily="18" charset="0"/>
              </a:rPr>
              <a:t>Improving</a:t>
            </a:r>
            <a:r>
              <a:rPr lang="fr-FR" dirty="0" smtClean="0">
                <a:latin typeface="Bookman Old Style" pitchFamily="18" charset="0"/>
              </a:rPr>
              <a:t> </a:t>
            </a:r>
            <a:r>
              <a:rPr lang="fr-FR" dirty="0" err="1" smtClean="0">
                <a:latin typeface="Bookman Old Style" pitchFamily="18" charset="0"/>
              </a:rPr>
              <a:t>your</a:t>
            </a:r>
            <a:r>
              <a:rPr lang="fr-FR" dirty="0" smtClean="0">
                <a:latin typeface="Bookman Old Style" pitchFamily="18" charset="0"/>
              </a:rPr>
              <a:t> </a:t>
            </a:r>
            <a:r>
              <a:rPr lang="fr-FR" dirty="0" err="1" smtClean="0">
                <a:latin typeface="Bookman Old Style" pitchFamily="18" charset="0"/>
              </a:rPr>
              <a:t>learning</a:t>
            </a:r>
            <a:r>
              <a:rPr lang="fr-FR" dirty="0" smtClean="0">
                <a:latin typeface="Bookman Old Style" pitchFamily="18" charset="0"/>
              </a:rPr>
              <a:t> </a:t>
            </a:r>
            <a:r>
              <a:rPr lang="fr-FR" dirty="0" err="1" smtClean="0">
                <a:latin typeface="Bookman Old Style" pitchFamily="18" charset="0"/>
              </a:rPr>
              <a:t>ability</a:t>
            </a:r>
            <a:endParaRPr lang="fr-FR" dirty="0" smtClean="0">
              <a:latin typeface="Bookman Old Style" pitchFamily="18" charset="0"/>
            </a:endParaRPr>
          </a:p>
          <a:p>
            <a:pPr marL="514350" indent="-514350" algn="l" rtl="0">
              <a:buFont typeface="+mj-lt"/>
              <a:buAutoNum type="romanUcPeriod"/>
            </a:pPr>
            <a:r>
              <a:rPr lang="fr-FR" dirty="0" smtClean="0">
                <a:latin typeface="Bookman Old Style" pitchFamily="18" charset="0"/>
              </a:rPr>
              <a:t>Good </a:t>
            </a:r>
            <a:r>
              <a:rPr lang="fr-FR" dirty="0" err="1" smtClean="0">
                <a:latin typeface="Bookman Old Style" pitchFamily="18" charset="0"/>
              </a:rPr>
              <a:t>Personality</a:t>
            </a:r>
            <a:r>
              <a:rPr lang="fr-FR" dirty="0" smtClean="0">
                <a:latin typeface="Bookman Old Style" pitchFamily="18" charset="0"/>
              </a:rPr>
              <a:t> </a:t>
            </a:r>
          </a:p>
          <a:p>
            <a:pPr marL="514350" indent="-514350" algn="l" rtl="0">
              <a:buFont typeface="+mj-lt"/>
              <a:buAutoNum type="romanUcPeriod"/>
            </a:pPr>
            <a:r>
              <a:rPr lang="fr-FR" dirty="0" smtClean="0">
                <a:latin typeface="Bookman Old Style" pitchFamily="18" charset="0"/>
              </a:rPr>
              <a:t>Social Life</a:t>
            </a:r>
          </a:p>
          <a:p>
            <a:pPr marL="514350" indent="-514350" algn="just" rtl="0">
              <a:buFont typeface="+mj-lt"/>
              <a:buAutoNum type="romanUcPeriod"/>
            </a:pPr>
            <a:r>
              <a:rPr lang="fr-FR" dirty="0" smtClean="0">
                <a:latin typeface="Bookman Old Style" pitchFamily="18" charset="0"/>
              </a:rPr>
              <a:t>Conclusion</a:t>
            </a:r>
            <a:endParaRPr lang="en-US" dirty="0" smtClean="0">
              <a:latin typeface="Bookman Old Style" pitchFamily="18" charset="0"/>
            </a:endParaRPr>
          </a:p>
          <a:p>
            <a:pPr algn="l" rtl="0">
              <a:buNone/>
            </a:pPr>
            <a:endParaRPr lang="ar-MA" dirty="0"/>
          </a:p>
        </p:txBody>
      </p:sp>
      <p:sp>
        <p:nvSpPr>
          <p:cNvPr id="5" name="Rectangle 4"/>
          <p:cNvSpPr/>
          <p:nvPr/>
        </p:nvSpPr>
        <p:spPr>
          <a:xfrm>
            <a:off x="4211960" y="5301208"/>
            <a:ext cx="4572000" cy="1200329"/>
          </a:xfrm>
          <a:prstGeom prst="rect">
            <a:avLst/>
          </a:prstGeom>
        </p:spPr>
        <p:txBody>
          <a:bodyPr>
            <a:spAutoFit/>
          </a:bodyPr>
          <a:lstStyle/>
          <a:p>
            <a:r>
              <a:rPr lang="en-US" i="1" dirty="0" smtClean="0">
                <a:latin typeface="Wisdom Script AI" pitchFamily="50" charset="0"/>
              </a:rPr>
              <a:t>" You cannot teach a man or woman anything; you can only help them to find it within themselves. "  </a:t>
            </a:r>
            <a:br>
              <a:rPr lang="en-US" i="1" dirty="0" smtClean="0">
                <a:latin typeface="Wisdom Script AI" pitchFamily="50" charset="0"/>
              </a:rPr>
            </a:br>
            <a:r>
              <a:rPr lang="en-US" i="1" dirty="0" smtClean="0">
                <a:latin typeface="Wisdom Script AI" pitchFamily="50" charset="0"/>
              </a:rPr>
              <a:t>Galileo </a:t>
            </a:r>
            <a:endParaRPr lang="ar-MA"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0"/>
            <a:r>
              <a:rPr lang="fr-FR" dirty="0" smtClean="0">
                <a:latin typeface="Amaze" pitchFamily="34" charset="0"/>
              </a:rPr>
              <a:t> </a:t>
            </a:r>
            <a:r>
              <a:rPr lang="ar-MA" dirty="0" smtClean="0">
                <a:latin typeface="Amaze" pitchFamily="34" charset="0"/>
              </a:rPr>
              <a:t/>
            </a:r>
            <a:br>
              <a:rPr lang="ar-MA" dirty="0" smtClean="0">
                <a:latin typeface="Amaze" pitchFamily="34" charset="0"/>
              </a:rPr>
            </a:br>
            <a:r>
              <a:rPr lang="fr-FR" sz="6000" b="1" dirty="0" smtClean="0">
                <a:latin typeface="Amaze" pitchFamily="34" charset="0"/>
              </a:rPr>
              <a:t>Introduction</a:t>
            </a:r>
            <a:endParaRPr lang="ar-MA" sz="6000" b="1" dirty="0">
              <a:latin typeface="Amaze" pitchFamily="34" charset="0"/>
            </a:endParaRPr>
          </a:p>
        </p:txBody>
      </p:sp>
      <p:sp>
        <p:nvSpPr>
          <p:cNvPr id="3" name="Espace réservé du contenu 2"/>
          <p:cNvSpPr>
            <a:spLocks noGrp="1"/>
          </p:cNvSpPr>
          <p:nvPr>
            <p:ph idx="1"/>
          </p:nvPr>
        </p:nvSpPr>
        <p:spPr/>
        <p:txBody>
          <a:bodyPr>
            <a:normAutofit fontScale="92500" lnSpcReduction="10000"/>
          </a:bodyPr>
          <a:lstStyle/>
          <a:p>
            <a:pPr algn="just" rtl="0"/>
            <a:r>
              <a:rPr lang="en-US" dirty="0" smtClean="0"/>
              <a:t>Being successful in high school comes with a lot of patience as well as motivation. Unfortunately there are so many distractions coming your way, sometimes it becomes hard to say no. However, if you want to become a successful student, then you have to start learning how to say no to these distractions. It may be hard during the school year, and also tiring, but the hard work always pays off at the end. When you graduate you want to graduate with honors, you want to also be remembered as a diligent school worker. So remember, become a successful student, for that will determine your success in the future</a:t>
            </a:r>
            <a:r>
              <a:rPr lang="en-US" dirty="0" smtClean="0"/>
              <a:t>.</a:t>
            </a:r>
          </a:p>
          <a:p>
            <a:pPr algn="just" rtl="0"/>
            <a:r>
              <a:rPr lang="en-US" dirty="0" smtClean="0"/>
              <a:t>This guide has been designed to do just that. It should help you work out sensible solutions to any problems you may come across as you work towards the qualifications you will need.</a:t>
            </a:r>
            <a:endParaRPr lang="ar-M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tress.gif"/>
          <p:cNvPicPr>
            <a:picLocks noChangeAspect="1"/>
          </p:cNvPicPr>
          <p:nvPr/>
        </p:nvPicPr>
        <p:blipFill>
          <a:blip r:embed="rId2" cstate="print"/>
          <a:stretch>
            <a:fillRect/>
          </a:stretch>
        </p:blipFill>
        <p:spPr>
          <a:xfrm>
            <a:off x="6012160" y="4556645"/>
            <a:ext cx="2685678" cy="1987402"/>
          </a:xfrm>
          <a:prstGeom prst="rect">
            <a:avLst/>
          </a:prstGeom>
        </p:spPr>
      </p:pic>
      <p:sp>
        <p:nvSpPr>
          <p:cNvPr id="2" name="Titre 1"/>
          <p:cNvSpPr>
            <a:spLocks noGrp="1"/>
          </p:cNvSpPr>
          <p:nvPr>
            <p:ph type="title"/>
          </p:nvPr>
        </p:nvSpPr>
        <p:spPr>
          <a:xfrm>
            <a:off x="1043608" y="620688"/>
            <a:ext cx="7221474" cy="1362113"/>
          </a:xfrm>
        </p:spPr>
        <p:txBody>
          <a:bodyPr>
            <a:noAutofit/>
          </a:bodyPr>
          <a:lstStyle/>
          <a:p>
            <a:pPr algn="ctr" rtl="0"/>
            <a:r>
              <a:rPr lang="fr-FR" sz="5400" b="1" dirty="0" err="1" smtClean="0">
                <a:latin typeface="Amaze" pitchFamily="34" charset="0"/>
              </a:rPr>
              <a:t>Getting</a:t>
            </a:r>
            <a:r>
              <a:rPr lang="fr-FR" sz="5400" b="1" dirty="0" smtClean="0">
                <a:latin typeface="Amaze" pitchFamily="34" charset="0"/>
              </a:rPr>
              <a:t> </a:t>
            </a:r>
            <a:r>
              <a:rPr lang="fr-FR" sz="5400" b="1" dirty="0" err="1" smtClean="0">
                <a:latin typeface="Amaze" pitchFamily="34" charset="0"/>
              </a:rPr>
              <a:t>Organised</a:t>
            </a:r>
            <a:r>
              <a:rPr lang="fr-FR" sz="5400" b="1" dirty="0" smtClean="0">
                <a:latin typeface="Amaze" pitchFamily="34" charset="0"/>
              </a:rPr>
              <a:t> </a:t>
            </a:r>
            <a:br>
              <a:rPr lang="fr-FR" sz="5400" b="1" dirty="0" smtClean="0">
                <a:latin typeface="Amaze" pitchFamily="34" charset="0"/>
              </a:rPr>
            </a:br>
            <a:endParaRPr lang="ar-MA" sz="5400" b="1" dirty="0" smtClean="0">
              <a:latin typeface="Amaze" pitchFamily="34" charset="0"/>
            </a:endParaRPr>
          </a:p>
        </p:txBody>
      </p:sp>
      <p:sp>
        <p:nvSpPr>
          <p:cNvPr id="3" name="Espace réservé du contenu 2"/>
          <p:cNvSpPr>
            <a:spLocks noGrp="1"/>
          </p:cNvSpPr>
          <p:nvPr>
            <p:ph idx="1"/>
          </p:nvPr>
        </p:nvSpPr>
        <p:spPr>
          <a:xfrm>
            <a:off x="251520" y="1916832"/>
            <a:ext cx="8568952" cy="4725143"/>
          </a:xfrm>
        </p:spPr>
        <p:txBody>
          <a:bodyPr>
            <a:noAutofit/>
          </a:bodyPr>
          <a:lstStyle/>
          <a:p>
            <a:pPr algn="just" rtl="0">
              <a:lnSpc>
                <a:spcPct val="80000"/>
              </a:lnSpc>
            </a:pPr>
            <a:r>
              <a:rPr lang="en-US" sz="1800" dirty="0" smtClean="0"/>
              <a:t> Make good use of your agenda</a:t>
            </a:r>
            <a:r>
              <a:rPr lang="en-US" sz="1800" dirty="0" smtClean="0"/>
              <a:t>. </a:t>
            </a:r>
            <a:r>
              <a:rPr lang="en-US" sz="1800" dirty="0" smtClean="0"/>
              <a:t>Don't only write homework, but make sure to write down other stuff you'll need to remember (like games, practices, study sessions, etc). </a:t>
            </a:r>
            <a:endParaRPr lang="en-US" sz="1800" dirty="0" smtClean="0"/>
          </a:p>
          <a:p>
            <a:pPr algn="just" rtl="0">
              <a:lnSpc>
                <a:spcPct val="80000"/>
              </a:lnSpc>
            </a:pPr>
            <a:r>
              <a:rPr lang="en-US" sz="1800" dirty="0" smtClean="0"/>
              <a:t>Stay organized. Make sure you have all the supplies you need. Keep papers in chronological order- they'll be easier to find later when studying. </a:t>
            </a:r>
            <a:endParaRPr lang="ar-MA" sz="1800" dirty="0" smtClean="0"/>
          </a:p>
          <a:p>
            <a:pPr algn="just" rtl="0">
              <a:lnSpc>
                <a:spcPct val="80000"/>
              </a:lnSpc>
            </a:pPr>
            <a:r>
              <a:rPr lang="en-US" sz="1800" dirty="0" smtClean="0"/>
              <a:t>Wise use of time is the key to success - and not just in terms of schoolwork. Your time must be divided up in many other directions.</a:t>
            </a:r>
          </a:p>
          <a:p>
            <a:pPr algn="just" rtl="0">
              <a:lnSpc>
                <a:spcPct val="80000"/>
              </a:lnSpc>
            </a:pPr>
            <a:r>
              <a:rPr lang="en-US" sz="1800" dirty="0" smtClean="0"/>
              <a:t>Setting </a:t>
            </a:r>
            <a:r>
              <a:rPr lang="en-US" sz="1800" dirty="0" smtClean="0"/>
              <a:t>up a study area will help you get into the "study habit“. </a:t>
            </a:r>
            <a:r>
              <a:rPr lang="en-US" sz="1800" dirty="0" smtClean="0"/>
              <a:t>In an ideal world the study area would be: QUIET-FREE OF DISTRACTIONS-COMFORTABLE -WELL LIT AND VENTILATED</a:t>
            </a:r>
          </a:p>
          <a:p>
            <a:pPr algn="just" rtl="0">
              <a:buNone/>
            </a:pPr>
            <a:r>
              <a:rPr lang="en-US" sz="1600" dirty="0" smtClean="0"/>
              <a:t/>
            </a:r>
            <a:br>
              <a:rPr lang="en-US" sz="1600" dirty="0" smtClean="0"/>
            </a:br>
            <a:endParaRPr lang="ar-MA" sz="1600" dirty="0" smtClean="0"/>
          </a:p>
          <a:p>
            <a:pPr algn="l" rtl="0"/>
            <a:endParaRPr lang="en-US" sz="1600" dirty="0" smtClean="0"/>
          </a:p>
          <a:p>
            <a:pPr algn="l" rtl="0"/>
            <a:endParaRPr lang="en-US" sz="1600" dirty="0" smtClean="0"/>
          </a:p>
          <a:p>
            <a:pPr algn="l" rtl="0"/>
            <a:endParaRPr lang="en-US" sz="1600" dirty="0" smtClean="0"/>
          </a:p>
          <a:p>
            <a:pPr algn="l" rtl="0"/>
            <a:endParaRPr lang="ar-MA"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g00012.gif"/>
          <p:cNvPicPr>
            <a:picLocks noGrp="1" noChangeAspect="1"/>
          </p:cNvPicPr>
          <p:nvPr>
            <p:ph idx="1"/>
          </p:nvPr>
        </p:nvPicPr>
        <p:blipFill>
          <a:blip r:embed="rId2" cstate="print"/>
          <a:stretch>
            <a:fillRect/>
          </a:stretch>
        </p:blipFill>
        <p:spPr>
          <a:xfrm>
            <a:off x="7573489" y="2924944"/>
            <a:ext cx="1570511" cy="2239144"/>
          </a:xfrm>
        </p:spPr>
      </p:pic>
      <p:sp>
        <p:nvSpPr>
          <p:cNvPr id="2" name="Titre 1"/>
          <p:cNvSpPr>
            <a:spLocks noGrp="1"/>
          </p:cNvSpPr>
          <p:nvPr>
            <p:ph type="title"/>
          </p:nvPr>
        </p:nvSpPr>
        <p:spPr>
          <a:xfrm>
            <a:off x="971600" y="692696"/>
            <a:ext cx="7221474" cy="1362113"/>
          </a:xfrm>
        </p:spPr>
        <p:txBody>
          <a:bodyPr>
            <a:noAutofit/>
          </a:bodyPr>
          <a:lstStyle/>
          <a:p>
            <a:pPr algn="ctr" rtl="0"/>
            <a:r>
              <a:rPr lang="fr-FR" sz="4800" b="1" dirty="0" err="1" smtClean="0">
                <a:latin typeface="Amaze" pitchFamily="34" charset="0"/>
              </a:rPr>
              <a:t>Improving</a:t>
            </a:r>
            <a:r>
              <a:rPr lang="fr-FR" sz="4800" b="1" dirty="0" smtClean="0">
                <a:latin typeface="Amaze" pitchFamily="34" charset="0"/>
              </a:rPr>
              <a:t> </a:t>
            </a:r>
            <a:r>
              <a:rPr lang="fr-FR" sz="4800" b="1" dirty="0" err="1" smtClean="0">
                <a:latin typeface="Amaze" pitchFamily="34" charset="0"/>
              </a:rPr>
              <a:t>your</a:t>
            </a:r>
            <a:r>
              <a:rPr lang="fr-FR" sz="4800" b="1" dirty="0" smtClean="0">
                <a:latin typeface="Amaze" pitchFamily="34" charset="0"/>
              </a:rPr>
              <a:t> </a:t>
            </a:r>
            <a:r>
              <a:rPr lang="fr-FR" sz="4800" b="1" dirty="0" err="1" smtClean="0">
                <a:latin typeface="Amaze" pitchFamily="34" charset="0"/>
              </a:rPr>
              <a:t>learning</a:t>
            </a:r>
            <a:r>
              <a:rPr lang="fr-FR" sz="4800" b="1" dirty="0" smtClean="0">
                <a:latin typeface="Amaze" pitchFamily="34" charset="0"/>
              </a:rPr>
              <a:t> </a:t>
            </a:r>
            <a:r>
              <a:rPr lang="fr-FR" sz="4800" b="1" dirty="0" err="1" smtClean="0">
                <a:latin typeface="Amaze" pitchFamily="34" charset="0"/>
              </a:rPr>
              <a:t>ability</a:t>
            </a:r>
            <a:r>
              <a:rPr lang="fr-FR" sz="4800" b="1" dirty="0" smtClean="0">
                <a:latin typeface="Amaze" pitchFamily="34" charset="0"/>
              </a:rPr>
              <a:t/>
            </a:r>
            <a:br>
              <a:rPr lang="fr-FR" sz="4800" b="1" dirty="0" smtClean="0">
                <a:latin typeface="Amaze" pitchFamily="34" charset="0"/>
              </a:rPr>
            </a:br>
            <a:endParaRPr lang="ar-MA" sz="4800" b="1" dirty="0">
              <a:latin typeface="Amaze" pitchFamily="34" charset="0"/>
            </a:endParaRPr>
          </a:p>
        </p:txBody>
      </p:sp>
      <p:sp>
        <p:nvSpPr>
          <p:cNvPr id="7171" name="Rectangle 3"/>
          <p:cNvSpPr>
            <a:spLocks noChangeArrowheads="1"/>
          </p:cNvSpPr>
          <p:nvPr/>
        </p:nvSpPr>
        <p:spPr bwMode="auto">
          <a:xfrm>
            <a:off x="179512" y="1853968"/>
            <a:ext cx="74168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lang="ar-MA" dirty="0" err="1" smtClean="0"/>
              <a:t>NEVER study beyond your concentration-span.</a:t>
            </a:r>
            <a:r>
              <a:rPr lang="ar-MA" dirty="0" smtClean="0"/>
              <a:t> </a:t>
            </a:r>
            <a:r>
              <a:rPr lang="ar-MA" dirty="0" err="1" smtClean="0"/>
              <a:t>You may still be reading but your brain will be losing most of the information it takes in.</a:t>
            </a:r>
            <a:r>
              <a:rPr lang="ar-MA" dirty="0" smtClean="0"/>
              <a:t> </a:t>
            </a:r>
            <a:r>
              <a:rPr lang="ar-MA" dirty="0" err="1" smtClean="0"/>
              <a:t>This makes it pointless to go on.</a:t>
            </a:r>
            <a:r>
              <a:rPr lang="ar-MA" dirty="0" smtClean="0"/>
              <a:t> </a:t>
            </a:r>
            <a:r>
              <a:rPr lang="ar-MA" dirty="0" err="1" smtClean="0"/>
              <a:t>You may satisfy your need to feel as if you are working hard, but the amount you actually remember will get less and less.</a:t>
            </a:r>
            <a:r>
              <a:rPr lang="ar-MA" dirty="0" smtClean="0"/>
              <a:t> </a:t>
            </a:r>
            <a:endParaRPr lang="fr-FR" dirty="0" smtClean="0"/>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fr-FR" dirty="0" smtClean="0"/>
          </a:p>
          <a:p>
            <a:pPr lvl="0" algn="just" rtl="0" fontAlgn="base">
              <a:spcBef>
                <a:spcPct val="0"/>
              </a:spcBef>
              <a:spcAft>
                <a:spcPct val="0"/>
              </a:spcAft>
              <a:buFont typeface="Wingdings" pitchFamily="2" charset="2"/>
              <a:buChar char="§"/>
            </a:pPr>
            <a:r>
              <a:rPr lang="en-US" dirty="0" smtClean="0"/>
              <a:t>After studying for the time you found was best, you must then take a rest for about five minutes. Do something else not connected with your work. Listen to music, have a snack, refresh yourself - but don't stop thinking about what you were reading. </a:t>
            </a:r>
          </a:p>
          <a:p>
            <a:pPr lvl="0" algn="just" rtl="0" fontAlgn="base">
              <a:spcBef>
                <a:spcPct val="0"/>
              </a:spcBef>
              <a:spcAft>
                <a:spcPct val="0"/>
              </a:spcAft>
              <a:buFont typeface="Wingdings" pitchFamily="2" charset="2"/>
              <a:buChar char="§"/>
            </a:pPr>
            <a:endParaRPr lang="fr-FR" dirty="0" smtClean="0"/>
          </a:p>
          <a:p>
            <a:pPr lvl="0" algn="just" rtl="0" fontAlgn="base">
              <a:spcBef>
                <a:spcPct val="0"/>
              </a:spcBef>
              <a:spcAft>
                <a:spcPct val="0"/>
              </a:spcAft>
              <a:buFont typeface="Wingdings" pitchFamily="2" charset="2"/>
              <a:buChar char="§"/>
            </a:pPr>
            <a:r>
              <a:rPr lang="fr-FR" dirty="0" err="1" smtClean="0"/>
              <a:t>Take</a:t>
            </a:r>
            <a:r>
              <a:rPr lang="fr-FR" dirty="0" smtClean="0"/>
              <a:t> notes ,</a:t>
            </a:r>
            <a:r>
              <a:rPr lang="en-US" dirty="0" smtClean="0"/>
              <a:t> They should only act as a trigger to help you remember what you have read. Key words are more easily remembered than long sentences! </a:t>
            </a:r>
            <a:endParaRPr lang="fr-FR" dirty="0" smtClean="0"/>
          </a:p>
          <a:p>
            <a:pPr lvl="0" algn="just" rtl="0" fontAlgn="base">
              <a:spcBef>
                <a:spcPct val="0"/>
              </a:spcBef>
              <a:spcAft>
                <a:spcPct val="0"/>
              </a:spcAft>
              <a:buFont typeface="Wingdings" pitchFamily="2" charset="2"/>
              <a:buChar char="§"/>
            </a:pPr>
            <a:endParaRPr lang="fr-FR" dirty="0" smtClean="0"/>
          </a:p>
          <a:p>
            <a:pPr lvl="0" algn="just" rtl="0" fontAlgn="base">
              <a:spcBef>
                <a:spcPct val="0"/>
              </a:spcBef>
              <a:spcAft>
                <a:spcPct val="0"/>
              </a:spcAft>
              <a:buFont typeface="Wingdings" pitchFamily="2" charset="2"/>
              <a:buChar char="§"/>
            </a:pPr>
            <a:r>
              <a:rPr lang="en-US" dirty="0" smtClean="0"/>
              <a:t>The best results are achieved when your studying/learning is the last thing you do just before going to bed. Your brain will have lots of time to do nothing but process your new information.</a:t>
            </a:r>
            <a:endParaRPr lang="fr-FR"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5400" b="1" dirty="0" smtClean="0">
                <a:latin typeface="Amaze" pitchFamily="34" charset="0"/>
              </a:rPr>
              <a:t>Good </a:t>
            </a:r>
            <a:r>
              <a:rPr lang="fr-FR" sz="5400" b="1" dirty="0" err="1" smtClean="0">
                <a:latin typeface="Amaze" pitchFamily="34" charset="0"/>
              </a:rPr>
              <a:t>Personality</a:t>
            </a:r>
            <a:r>
              <a:rPr lang="fr-FR" dirty="0" smtClean="0">
                <a:latin typeface="Bookman Old Style" pitchFamily="18" charset="0"/>
              </a:rPr>
              <a:t> </a:t>
            </a:r>
            <a:br>
              <a:rPr lang="fr-FR" dirty="0" smtClean="0">
                <a:latin typeface="Bookman Old Style" pitchFamily="18" charset="0"/>
              </a:rPr>
            </a:br>
            <a:endParaRPr lang="ar-MA" dirty="0"/>
          </a:p>
        </p:txBody>
      </p:sp>
      <p:sp>
        <p:nvSpPr>
          <p:cNvPr id="3" name="Espace réservé du contenu 2"/>
          <p:cNvSpPr>
            <a:spLocks noGrp="1"/>
          </p:cNvSpPr>
          <p:nvPr>
            <p:ph idx="1"/>
          </p:nvPr>
        </p:nvSpPr>
        <p:spPr>
          <a:xfrm>
            <a:off x="251520" y="1988840"/>
            <a:ext cx="8640960" cy="4188123"/>
          </a:xfrm>
        </p:spPr>
        <p:txBody>
          <a:bodyPr>
            <a:normAutofit/>
          </a:bodyPr>
          <a:lstStyle/>
          <a:p>
            <a:pPr algn="l" rtl="0"/>
            <a:r>
              <a:rPr lang="en-US" sz="1900" dirty="0" smtClean="0"/>
              <a:t>Create A Set Of Goals :Ask yourself what you would like to accomplish by the end of high school, make a plan on how you would like to reach them. </a:t>
            </a:r>
            <a:endParaRPr lang="en-US" sz="1900" dirty="0" smtClean="0"/>
          </a:p>
          <a:p>
            <a:pPr algn="l" rtl="0"/>
            <a:r>
              <a:rPr lang="en-US" sz="1900" dirty="0" smtClean="0"/>
              <a:t>Stay In Healthy Shape </a:t>
            </a:r>
            <a:r>
              <a:rPr lang="fr-FR" sz="1900" dirty="0" smtClean="0"/>
              <a:t>,</a:t>
            </a:r>
            <a:r>
              <a:rPr lang="en-US" sz="1900" dirty="0" smtClean="0"/>
              <a:t>Get a sufficient amount of sleep, eat healthy, take vitamins, exercise, and avoid reckless behavior. You only get one life, so be well in it. </a:t>
            </a:r>
          </a:p>
          <a:p>
            <a:pPr algn="l" rtl="0"/>
            <a:r>
              <a:rPr lang="en-US" sz="1800" dirty="0" smtClean="0"/>
              <a:t>Be </a:t>
            </a:r>
            <a:r>
              <a:rPr lang="en-US" sz="1800" dirty="0" smtClean="0"/>
              <a:t>Thankful Of Everything You Have </a:t>
            </a:r>
            <a:r>
              <a:rPr lang="en-US" sz="1800" dirty="0" smtClean="0"/>
              <a:t>There </a:t>
            </a:r>
            <a:r>
              <a:rPr lang="en-US" sz="1800" dirty="0" smtClean="0"/>
              <a:t>are many people in the world who are poor, starving, uneducated, and on the </a:t>
            </a:r>
            <a:r>
              <a:rPr lang="en-US" sz="1800" dirty="0" smtClean="0"/>
              <a:t>verge </a:t>
            </a:r>
            <a:r>
              <a:rPr lang="en-US" sz="1800" dirty="0" smtClean="0"/>
              <a:t>of death, and there are millions of people in history who have suffered from </a:t>
            </a:r>
            <a:r>
              <a:rPr lang="en-US" sz="1800" dirty="0" smtClean="0"/>
              <a:t>war</a:t>
            </a:r>
            <a:r>
              <a:rPr lang="en-US" sz="1800" dirty="0" smtClean="0"/>
              <a:t>, famine, and slavery. </a:t>
            </a:r>
            <a:endParaRPr lang="en-US" sz="1800" dirty="0" smtClean="0"/>
          </a:p>
          <a:p>
            <a:pPr algn="l" rtl="0"/>
            <a:r>
              <a:rPr lang="en-US" sz="2000" dirty="0" smtClean="0"/>
              <a:t>Learn To Say The Word "</a:t>
            </a:r>
            <a:r>
              <a:rPr lang="en-US" sz="2000" dirty="0" smtClean="0"/>
              <a:t>No“ Saying </a:t>
            </a:r>
            <a:r>
              <a:rPr lang="en-US" sz="2000" dirty="0" smtClean="0"/>
              <a:t>"Yes" to everything is an awful vice. It can easily allow you to be </a:t>
            </a:r>
            <a:r>
              <a:rPr lang="en-US" sz="2000" dirty="0" smtClean="0"/>
              <a:t>encumbered </a:t>
            </a:r>
            <a:r>
              <a:rPr lang="en-US" sz="2000" dirty="0" smtClean="0"/>
              <a:t>by selfless tasks which are at no benefit to you. And if you say "</a:t>
            </a:r>
            <a:r>
              <a:rPr lang="en-US" sz="2000" dirty="0" smtClean="0"/>
              <a:t>Yes“ to </a:t>
            </a:r>
            <a:r>
              <a:rPr lang="en-US" sz="2000" dirty="0" smtClean="0"/>
              <a:t>one thing, as a natural consequence, you have to say "No" to something else. So </a:t>
            </a:r>
            <a:r>
              <a:rPr lang="en-US" sz="2000" dirty="0" smtClean="0"/>
              <a:t>just </a:t>
            </a:r>
            <a:r>
              <a:rPr lang="en-US" sz="2000" dirty="0" smtClean="0"/>
              <a:t>learn to say the word "No", a lot. </a:t>
            </a:r>
            <a:br>
              <a:rPr lang="en-US" sz="2000" dirty="0" smtClean="0"/>
            </a:br>
            <a:endParaRPr lang="en-US" sz="1900" dirty="0" smtClean="0"/>
          </a:p>
          <a:p>
            <a:pPr algn="l" rtl="0">
              <a:buNone/>
            </a:pPr>
            <a:endParaRPr lang="ar-M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620688"/>
            <a:ext cx="7221474" cy="1362113"/>
          </a:xfrm>
        </p:spPr>
        <p:txBody>
          <a:bodyPr>
            <a:normAutofit/>
          </a:bodyPr>
          <a:lstStyle/>
          <a:p>
            <a:pPr algn="ctr"/>
            <a:r>
              <a:rPr lang="fr-FR" sz="5400" b="1" dirty="0" smtClean="0">
                <a:latin typeface="Amaze" pitchFamily="34" charset="0"/>
              </a:rPr>
              <a:t>Social Life</a:t>
            </a:r>
            <a:r>
              <a:rPr lang="fr-FR" dirty="0" smtClean="0">
                <a:latin typeface="Bookman Old Style" pitchFamily="18" charset="0"/>
              </a:rPr>
              <a:t/>
            </a:r>
            <a:br>
              <a:rPr lang="fr-FR" dirty="0" smtClean="0">
                <a:latin typeface="Bookman Old Style" pitchFamily="18" charset="0"/>
              </a:rPr>
            </a:br>
            <a:endParaRPr lang="ar-MA" dirty="0"/>
          </a:p>
        </p:txBody>
      </p:sp>
      <p:sp>
        <p:nvSpPr>
          <p:cNvPr id="3" name="Rectangle 2"/>
          <p:cNvSpPr/>
          <p:nvPr/>
        </p:nvSpPr>
        <p:spPr>
          <a:xfrm>
            <a:off x="251520" y="1916832"/>
            <a:ext cx="8676456" cy="8402300"/>
          </a:xfrm>
          <a:prstGeom prst="rect">
            <a:avLst/>
          </a:prstGeom>
        </p:spPr>
        <p:txBody>
          <a:bodyPr wrap="square">
            <a:spAutoFit/>
          </a:bodyPr>
          <a:lstStyle/>
          <a:p>
            <a:pPr algn="l" rtl="0">
              <a:buFont typeface="Wingdings" pitchFamily="2" charset="2"/>
              <a:buChar char="§"/>
            </a:pPr>
            <a:r>
              <a:rPr lang="en-US" dirty="0" smtClean="0"/>
              <a:t>Have Respect For Authority No matter how much you may dislike them at the time, just remember that teachers and parents care about you and are only doing their job. Listen to their advice and heed it. Don't argue with them and just obey them</a:t>
            </a:r>
            <a:r>
              <a:rPr lang="en-US" dirty="0" smtClean="0"/>
              <a:t>.</a:t>
            </a:r>
          </a:p>
          <a:p>
            <a:pPr algn="l" rtl="0">
              <a:buFont typeface="Wingdings" pitchFamily="2" charset="2"/>
              <a:buChar char="§"/>
            </a:pPr>
            <a:endParaRPr lang="fr-FR" dirty="0" smtClean="0"/>
          </a:p>
          <a:p>
            <a:pPr algn="l" rtl="0">
              <a:buFont typeface="Wingdings" pitchFamily="2" charset="2"/>
              <a:buChar char="§"/>
            </a:pPr>
            <a:r>
              <a:rPr lang="en-US" dirty="0" smtClean="0"/>
              <a:t>Make The Right </a:t>
            </a:r>
            <a:r>
              <a:rPr lang="en-US" dirty="0" err="1" smtClean="0"/>
              <a:t>Friends,not</a:t>
            </a:r>
            <a:r>
              <a:rPr lang="en-US" dirty="0" smtClean="0"/>
              <a:t>  friends </a:t>
            </a:r>
            <a:r>
              <a:rPr lang="en-US" dirty="0" smtClean="0"/>
              <a:t>who use others, friends who engage in criminal activity, friends who immature, and friends who you can never have a serious relationship with are a waste of an investment. Make the right friends rather than being influenced by the wrong </a:t>
            </a:r>
            <a:r>
              <a:rPr lang="en-US" dirty="0" smtClean="0"/>
              <a:t>friends</a:t>
            </a:r>
            <a:r>
              <a:rPr lang="en-US" dirty="0" smtClean="0"/>
              <a:t>. </a:t>
            </a:r>
            <a:endParaRPr lang="en-US" dirty="0" smtClean="0"/>
          </a:p>
          <a:p>
            <a:pPr algn="l" rtl="0">
              <a:buFont typeface="Wingdings" pitchFamily="2" charset="2"/>
              <a:buChar char="§"/>
            </a:pPr>
            <a:endParaRPr lang="en-US" dirty="0" smtClean="0"/>
          </a:p>
          <a:p>
            <a:pPr algn="l" rtl="0">
              <a:buFont typeface="Wingdings" pitchFamily="2" charset="2"/>
              <a:buChar char="§"/>
            </a:pPr>
            <a:r>
              <a:rPr lang="en-US" dirty="0" smtClean="0"/>
              <a:t>Join </a:t>
            </a:r>
            <a:r>
              <a:rPr lang="en-US" dirty="0" smtClean="0"/>
              <a:t>Several Clubs / Activities It is a great way to meet friends, take up new interests, augment your college application. </a:t>
            </a:r>
          </a:p>
          <a:p>
            <a:pPr algn="l" rtl="0">
              <a:buFont typeface="Wingdings" pitchFamily="2" charset="2"/>
              <a:buChar char="§"/>
            </a:pPr>
            <a:endParaRPr lang="fr-FR" dirty="0" smtClean="0"/>
          </a:p>
          <a:p>
            <a:pPr algn="l" rtl="0">
              <a:buFont typeface="Wingdings" pitchFamily="2" charset="2"/>
              <a:buChar char="§"/>
            </a:pPr>
            <a:r>
              <a:rPr lang="en-US" dirty="0" smtClean="0"/>
              <a:t>Pick The Right Classes </a:t>
            </a:r>
            <a:r>
              <a:rPr lang="en-US" dirty="0" smtClean="0"/>
              <a:t>Once </a:t>
            </a:r>
            <a:r>
              <a:rPr lang="en-US" dirty="0" smtClean="0"/>
              <a:t>you pick a class, you are stuck with it for the whole year. Don't pick a class </a:t>
            </a:r>
            <a:r>
              <a:rPr lang="en-US" dirty="0" smtClean="0"/>
              <a:t>that </a:t>
            </a:r>
            <a:r>
              <a:rPr lang="en-US" dirty="0" smtClean="0"/>
              <a:t>you won't want to take for the whole year for a stupid reason. </a:t>
            </a:r>
            <a:r>
              <a:rPr lang="en-US" dirty="0" smtClean="0"/>
              <a:t>High </a:t>
            </a:r>
            <a:r>
              <a:rPr lang="en-US" dirty="0" smtClean="0"/>
              <a:t>school is an opportunity to learn about so many things, so just pick courses </a:t>
            </a:r>
            <a:r>
              <a:rPr lang="en-US" dirty="0" smtClean="0"/>
              <a:t>that </a:t>
            </a:r>
            <a:r>
              <a:rPr lang="en-US" dirty="0" smtClean="0"/>
              <a:t>you always </a:t>
            </a:r>
            <a:r>
              <a:rPr lang="en-US" dirty="0" smtClean="0"/>
              <a:t>wanted </a:t>
            </a:r>
            <a:r>
              <a:rPr lang="en-US" dirty="0" smtClean="0"/>
              <a:t>to learn. </a:t>
            </a:r>
            <a:br>
              <a:rPr lang="en-US" dirty="0" smtClean="0"/>
            </a:br>
            <a:endParaRPr lang="fr-FR" dirty="0" smtClean="0"/>
          </a:p>
          <a:p>
            <a:pPr algn="l" rtl="0">
              <a:buFont typeface="Wingdings" pitchFamily="2" charset="2"/>
              <a:buChar char="§"/>
            </a:pPr>
            <a:endParaRPr lang="en-US"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fr-FR" dirty="0" smtClean="0"/>
          </a:p>
          <a:p>
            <a:pPr algn="l" rtl="0"/>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rtl="0"/>
            <a:r>
              <a:rPr lang="fr-FR" sz="5400" b="1" dirty="0" smtClean="0">
                <a:latin typeface="Amaze" pitchFamily="34" charset="0"/>
              </a:rPr>
              <a:t>Conclusion</a:t>
            </a:r>
            <a:endParaRPr lang="ar-MA" sz="5400" b="1" dirty="0" smtClean="0">
              <a:latin typeface="Amaze" pitchFamily="34" charset="0"/>
            </a:endParaRPr>
          </a:p>
        </p:txBody>
      </p:sp>
      <p:sp>
        <p:nvSpPr>
          <p:cNvPr id="3" name="Espace réservé du contenu 2"/>
          <p:cNvSpPr>
            <a:spLocks noGrp="1"/>
          </p:cNvSpPr>
          <p:nvPr>
            <p:ph idx="1"/>
          </p:nvPr>
        </p:nvSpPr>
        <p:spPr>
          <a:xfrm>
            <a:off x="611560" y="2060848"/>
            <a:ext cx="7992888" cy="4116115"/>
          </a:xfrm>
        </p:spPr>
        <p:txBody>
          <a:bodyPr>
            <a:normAutofit fontScale="92500" lnSpcReduction="20000"/>
          </a:bodyPr>
          <a:lstStyle/>
          <a:p>
            <a:pPr marL="228600" lvl="8" algn="just" rtl="0">
              <a:spcBef>
                <a:spcPts val="1500"/>
              </a:spcBef>
            </a:pPr>
            <a:r>
              <a:rPr lang="fr-FR" sz="1900" dirty="0" err="1" smtClean="0"/>
              <a:t>Finally</a:t>
            </a:r>
            <a:r>
              <a:rPr lang="fr-FR" sz="1900" dirty="0" smtClean="0"/>
              <a:t> ,</a:t>
            </a:r>
            <a:r>
              <a:rPr lang="fr-FR" sz="1900" dirty="0" err="1" smtClean="0"/>
              <a:t>Here</a:t>
            </a:r>
            <a:r>
              <a:rPr lang="fr-FR" sz="1900" dirty="0" smtClean="0"/>
              <a:t> </a:t>
            </a:r>
            <a:r>
              <a:rPr lang="fr-FR" sz="1900" dirty="0" err="1" smtClean="0"/>
              <a:t>is</a:t>
            </a:r>
            <a:r>
              <a:rPr lang="fr-FR" sz="1900" dirty="0" smtClean="0"/>
              <a:t> </a:t>
            </a:r>
            <a:r>
              <a:rPr lang="en-US" sz="1900" dirty="0" smtClean="0"/>
              <a:t>this short and helpful video has great tips on making friends, getting </a:t>
            </a:r>
            <a:r>
              <a:rPr lang="en-US" sz="1900" dirty="0" err="1" smtClean="0"/>
              <a:t>organised</a:t>
            </a:r>
            <a:r>
              <a:rPr lang="en-US" sz="1900" dirty="0" smtClean="0"/>
              <a:t>, planning, assignments and studying.</a:t>
            </a:r>
          </a:p>
          <a:p>
            <a:pPr marL="228600" lvl="8" algn="just" rtl="0">
              <a:spcBef>
                <a:spcPts val="1500"/>
              </a:spcBef>
            </a:pPr>
            <a:endParaRPr lang="fr-FR" sz="1900" dirty="0" smtClean="0"/>
          </a:p>
          <a:p>
            <a:pPr marL="228600" lvl="8" algn="just" rtl="0">
              <a:spcBef>
                <a:spcPts val="1500"/>
              </a:spcBef>
            </a:pPr>
            <a:endParaRPr lang="fr-FR" sz="1900" dirty="0" smtClean="0"/>
          </a:p>
          <a:p>
            <a:pPr marL="228600" lvl="8" algn="just" rtl="0">
              <a:spcBef>
                <a:spcPts val="1500"/>
              </a:spcBef>
            </a:pPr>
            <a:endParaRPr lang="fr-FR" sz="1900" dirty="0" smtClean="0"/>
          </a:p>
          <a:p>
            <a:pPr marL="228600" lvl="8" algn="just" rtl="0">
              <a:spcBef>
                <a:spcPts val="1500"/>
              </a:spcBef>
            </a:pPr>
            <a:endParaRPr lang="fr-FR" sz="1900" dirty="0" smtClean="0"/>
          </a:p>
          <a:p>
            <a:pPr marL="228600" lvl="8" algn="just" rtl="0">
              <a:spcBef>
                <a:spcPts val="1500"/>
              </a:spcBef>
            </a:pPr>
            <a:endParaRPr lang="fr-FR" sz="1900" dirty="0" smtClean="0"/>
          </a:p>
          <a:p>
            <a:pPr marL="228600" lvl="8" algn="just" rtl="0">
              <a:spcBef>
                <a:spcPts val="1500"/>
              </a:spcBef>
            </a:pPr>
            <a:endParaRPr lang="fr-FR" sz="1900" dirty="0" smtClean="0"/>
          </a:p>
          <a:p>
            <a:pPr marL="228600" lvl="8" algn="just" rtl="0">
              <a:spcBef>
                <a:spcPts val="1500"/>
              </a:spcBef>
            </a:pPr>
            <a:endParaRPr lang="fr-FR" sz="1900" dirty="0" smtClean="0"/>
          </a:p>
          <a:p>
            <a:pPr marL="228600" lvl="8" algn="just" rtl="0">
              <a:spcBef>
                <a:spcPts val="1500"/>
              </a:spcBef>
            </a:pPr>
            <a:r>
              <a:rPr lang="fr-FR" sz="1900" dirty="0" err="1" smtClean="0"/>
              <a:t>we</a:t>
            </a:r>
            <a:r>
              <a:rPr lang="fr-FR" sz="1900" dirty="0" smtClean="0"/>
              <a:t> </a:t>
            </a:r>
            <a:r>
              <a:rPr lang="fr-FR" sz="1900" dirty="0" err="1" smtClean="0"/>
              <a:t>hope</a:t>
            </a:r>
            <a:r>
              <a:rPr lang="fr-FR" sz="1900" dirty="0" smtClean="0"/>
              <a:t> </a:t>
            </a:r>
            <a:r>
              <a:rPr lang="fr-FR" sz="1900" dirty="0" err="1" smtClean="0"/>
              <a:t>that</a:t>
            </a:r>
            <a:r>
              <a:rPr lang="fr-FR" sz="1900" dirty="0" smtClean="0"/>
              <a:t> </a:t>
            </a:r>
            <a:r>
              <a:rPr lang="fr-FR" sz="1900" dirty="0" err="1" smtClean="0"/>
              <a:t>these</a:t>
            </a:r>
            <a:r>
              <a:rPr lang="fr-FR" sz="1900" dirty="0" smtClean="0"/>
              <a:t> </a:t>
            </a:r>
            <a:r>
              <a:rPr lang="fr-FR" sz="1900" dirty="0" err="1" smtClean="0"/>
              <a:t>advice</a:t>
            </a:r>
            <a:r>
              <a:rPr lang="fr-FR" sz="1900" dirty="0" smtClean="0"/>
              <a:t> </a:t>
            </a:r>
            <a:r>
              <a:rPr lang="fr-FR" sz="1900" dirty="0" err="1" smtClean="0"/>
              <a:t>will</a:t>
            </a:r>
            <a:r>
              <a:rPr lang="fr-FR" sz="1900" dirty="0" smtClean="0"/>
              <a:t> serve </a:t>
            </a:r>
            <a:r>
              <a:rPr lang="fr-FR" sz="1900" dirty="0" err="1" smtClean="0"/>
              <a:t>you,and</a:t>
            </a:r>
            <a:r>
              <a:rPr lang="fr-FR" sz="1900" dirty="0" smtClean="0"/>
              <a:t> </a:t>
            </a:r>
            <a:r>
              <a:rPr lang="fr-FR" sz="1900" dirty="0" err="1" smtClean="0"/>
              <a:t>they</a:t>
            </a:r>
            <a:r>
              <a:rPr lang="fr-FR" sz="1900" dirty="0" smtClean="0"/>
              <a:t> </a:t>
            </a:r>
            <a:r>
              <a:rPr lang="fr-FR" sz="1900" dirty="0" err="1" smtClean="0"/>
              <a:t>will</a:t>
            </a:r>
            <a:r>
              <a:rPr lang="fr-FR" sz="1900" dirty="0" smtClean="0"/>
              <a:t> </a:t>
            </a:r>
            <a:r>
              <a:rPr lang="fr-FR" sz="1900" dirty="0" err="1" smtClean="0"/>
              <a:t>be</a:t>
            </a:r>
            <a:r>
              <a:rPr lang="fr-FR" sz="1900" dirty="0" smtClean="0"/>
              <a:t> </a:t>
            </a:r>
            <a:r>
              <a:rPr lang="fr-FR" sz="1900" dirty="0" err="1" smtClean="0"/>
              <a:t>useful</a:t>
            </a:r>
            <a:r>
              <a:rPr lang="fr-FR" sz="1900" dirty="0" smtClean="0"/>
              <a:t> for </a:t>
            </a:r>
            <a:r>
              <a:rPr lang="fr-FR" sz="1900" dirty="0" err="1" smtClean="0"/>
              <a:t>your</a:t>
            </a:r>
            <a:r>
              <a:rPr lang="fr-FR" sz="1900" dirty="0" smtClean="0"/>
              <a:t> </a:t>
            </a:r>
            <a:r>
              <a:rPr lang="fr-FR" sz="1900" dirty="0" err="1" smtClean="0"/>
              <a:t>school</a:t>
            </a:r>
            <a:r>
              <a:rPr lang="fr-FR" sz="1900" dirty="0" smtClean="0"/>
              <a:t> life</a:t>
            </a:r>
            <a:r>
              <a:rPr lang="fr-FR" sz="1900" dirty="0" smtClean="0"/>
              <a:t>.</a:t>
            </a:r>
            <a:endParaRPr lang="en-US" sz="1900" dirty="0" smtClean="0"/>
          </a:p>
          <a:p>
            <a:pPr algn="l" rtl="0">
              <a:buNone/>
            </a:pPr>
            <a:endParaRPr lang="ar-MA" dirty="0"/>
          </a:p>
        </p:txBody>
      </p:sp>
      <p:pic>
        <p:nvPicPr>
          <p:cNvPr id="4" name="How to have a great year at high school.wmv">
            <a:hlinkClick r:id="" action="ppaction://media"/>
          </p:cNvPr>
          <p:cNvPicPr>
            <a:picLocks noRot="1" noChangeAspect="1"/>
          </p:cNvPicPr>
          <p:nvPr>
            <a:videoFile r:link="rId1"/>
          </p:nvPr>
        </p:nvPicPr>
        <p:blipFill>
          <a:blip r:embed="rId3" cstate="print"/>
          <a:stretch>
            <a:fillRect/>
          </a:stretch>
        </p:blipFill>
        <p:spPr>
          <a:xfrm>
            <a:off x="2267744" y="2780928"/>
            <a:ext cx="4572000" cy="25527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ans titre-1.png"/>
          <p:cNvPicPr>
            <a:picLocks noChangeAspect="1"/>
          </p:cNvPicPr>
          <p:nvPr/>
        </p:nvPicPr>
        <p:blipFill>
          <a:blip r:embed="rId2" cstate="print"/>
          <a:stretch>
            <a:fillRect/>
          </a:stretch>
        </p:blipFill>
        <p:spPr>
          <a:xfrm>
            <a:off x="755576" y="-715870"/>
            <a:ext cx="7573872" cy="757387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nseignement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ducation_16x9_TP103462901.potx" id="{EC0141CF-FAD4-498A-8E76-1E188C09E27E}" vid="{5FC9B45F-3F32-402C-848A-1B9AE8EE7D1D}"/>
    </a:ext>
  </a:extLst>
</a:theme>
</file>

<file path=ppt/theme/themeOverride1.xml><?xml version="1.0" encoding="utf-8"?>
<a:themeOverride xmlns:a="http://schemas.openxmlformats.org/drawingml/2006/main">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themeOverride>
</file>

<file path=docProps/app.xml><?xml version="1.0" encoding="utf-8"?>
<Properties xmlns="http://schemas.openxmlformats.org/officeDocument/2006/extended-properties" xmlns:vt="http://schemas.openxmlformats.org/officeDocument/2006/docPropsVTypes">
  <Template/>
  <TotalTime>794</TotalTime>
  <Words>877</Words>
  <Application>Microsoft Office PowerPoint</Application>
  <PresentationFormat>Affichage à l'écran (4:3)</PresentationFormat>
  <Paragraphs>66</Paragraphs>
  <Slides>9</Slides>
  <Notes>0</Notes>
  <HiddenSlides>0</HiddenSlides>
  <MMClips>1</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Enseignement 16 x 9</vt:lpstr>
      <vt:lpstr>High  School  Advice   </vt:lpstr>
      <vt:lpstr>Summary </vt:lpstr>
      <vt:lpstr>  Introduction</vt:lpstr>
      <vt:lpstr>Getting Organised  </vt:lpstr>
      <vt:lpstr>Improving your learning ability </vt:lpstr>
      <vt:lpstr>Good Personality  </vt:lpstr>
      <vt:lpstr>Social Life </vt:lpstr>
      <vt:lpstr>Conclusion</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Advice</dc:title>
  <dc:creator>FatiFleur</dc:creator>
  <cp:lastModifiedBy>FatiFleur</cp:lastModifiedBy>
  <cp:revision>83</cp:revision>
  <dcterms:created xsi:type="dcterms:W3CDTF">2013-03-30T13:32:52Z</dcterms:created>
  <dcterms:modified xsi:type="dcterms:W3CDTF">2013-03-31T18:10:06Z</dcterms:modified>
</cp:coreProperties>
</file>