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32" y="1230"/>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0" y="2840568"/>
            <a:ext cx="5829300" cy="1960033"/>
          </a:xfrm>
        </p:spPr>
        <p:txBody>
          <a:bodyPr/>
          <a:lstStyle/>
          <a:p>
            <a:r>
              <a:rPr lang="fr-FR" smtClean="0"/>
              <a:t>Modifiez le style du titre</a:t>
            </a:r>
            <a:endParaRPr lang="fr-FR"/>
          </a:p>
        </p:txBody>
      </p:sp>
      <p:sp>
        <p:nvSpPr>
          <p:cNvPr id="3" name="Sous-titr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3E599478-B0EB-4B48-909A-A34F6064DDB4}" type="datetimeFigureOut">
              <a:rPr lang="fr-FR" smtClean="0"/>
              <a:t>21/03/2013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44DEA7-7B7C-441C-817E-FC9AE873F896}" type="slidenum">
              <a:rPr lang="fr-FR" smtClean="0"/>
              <a:t>‹N°›</a:t>
            </a:fld>
            <a:endParaRPr lang="fr-FR"/>
          </a:p>
        </p:txBody>
      </p:sp>
    </p:spTree>
    <p:extLst>
      <p:ext uri="{BB962C8B-B14F-4D97-AF65-F5344CB8AC3E}">
        <p14:creationId xmlns:p14="http://schemas.microsoft.com/office/powerpoint/2010/main" val="1093121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E599478-B0EB-4B48-909A-A34F6064DDB4}" type="datetimeFigureOut">
              <a:rPr lang="fr-FR" smtClean="0"/>
              <a:t>21/03/2013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44DEA7-7B7C-441C-817E-FC9AE873F896}" type="slidenum">
              <a:rPr lang="fr-FR" smtClean="0"/>
              <a:t>‹N°›</a:t>
            </a:fld>
            <a:endParaRPr lang="fr-FR"/>
          </a:p>
        </p:txBody>
      </p:sp>
    </p:spTree>
    <p:extLst>
      <p:ext uri="{BB962C8B-B14F-4D97-AF65-F5344CB8AC3E}">
        <p14:creationId xmlns:p14="http://schemas.microsoft.com/office/powerpoint/2010/main" val="400009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3729037" y="488951"/>
            <a:ext cx="1157288" cy="10401300"/>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257175" y="488951"/>
            <a:ext cx="3357563" cy="1040130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E599478-B0EB-4B48-909A-A34F6064DDB4}" type="datetimeFigureOut">
              <a:rPr lang="fr-FR" smtClean="0"/>
              <a:t>21/03/2013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44DEA7-7B7C-441C-817E-FC9AE873F896}" type="slidenum">
              <a:rPr lang="fr-FR" smtClean="0"/>
              <a:t>‹N°›</a:t>
            </a:fld>
            <a:endParaRPr lang="fr-FR"/>
          </a:p>
        </p:txBody>
      </p:sp>
    </p:spTree>
    <p:extLst>
      <p:ext uri="{BB962C8B-B14F-4D97-AF65-F5344CB8AC3E}">
        <p14:creationId xmlns:p14="http://schemas.microsoft.com/office/powerpoint/2010/main" val="1315821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E599478-B0EB-4B48-909A-A34F6064DDB4}" type="datetimeFigureOut">
              <a:rPr lang="fr-FR" smtClean="0"/>
              <a:t>21/03/2013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44DEA7-7B7C-441C-817E-FC9AE873F896}" type="slidenum">
              <a:rPr lang="fr-FR" smtClean="0"/>
              <a:t>‹N°›</a:t>
            </a:fld>
            <a:endParaRPr lang="fr-FR"/>
          </a:p>
        </p:txBody>
      </p:sp>
    </p:spTree>
    <p:extLst>
      <p:ext uri="{BB962C8B-B14F-4D97-AF65-F5344CB8AC3E}">
        <p14:creationId xmlns:p14="http://schemas.microsoft.com/office/powerpoint/2010/main" val="1149381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5875867"/>
            <a:ext cx="5829300" cy="1816100"/>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3E599478-B0EB-4B48-909A-A34F6064DDB4}" type="datetimeFigureOut">
              <a:rPr lang="fr-FR" smtClean="0"/>
              <a:t>21/03/2013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44DEA7-7B7C-441C-817E-FC9AE873F896}" type="slidenum">
              <a:rPr lang="fr-FR" smtClean="0"/>
              <a:t>‹N°›</a:t>
            </a:fld>
            <a:endParaRPr lang="fr-FR"/>
          </a:p>
        </p:txBody>
      </p:sp>
    </p:spTree>
    <p:extLst>
      <p:ext uri="{BB962C8B-B14F-4D97-AF65-F5344CB8AC3E}">
        <p14:creationId xmlns:p14="http://schemas.microsoft.com/office/powerpoint/2010/main" val="2583581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E599478-B0EB-4B48-909A-A34F6064DDB4}" type="datetimeFigureOut">
              <a:rPr lang="fr-FR" smtClean="0"/>
              <a:t>21/03/2013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644DEA7-7B7C-441C-817E-FC9AE873F896}" type="slidenum">
              <a:rPr lang="fr-FR" smtClean="0"/>
              <a:t>‹N°›</a:t>
            </a:fld>
            <a:endParaRPr lang="fr-FR"/>
          </a:p>
        </p:txBody>
      </p:sp>
    </p:spTree>
    <p:extLst>
      <p:ext uri="{BB962C8B-B14F-4D97-AF65-F5344CB8AC3E}">
        <p14:creationId xmlns:p14="http://schemas.microsoft.com/office/powerpoint/2010/main" val="560214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42900" y="366184"/>
            <a:ext cx="6172200" cy="1524000"/>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3E599478-B0EB-4B48-909A-A34F6064DDB4}" type="datetimeFigureOut">
              <a:rPr lang="fr-FR" smtClean="0"/>
              <a:t>21/03/2013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644DEA7-7B7C-441C-817E-FC9AE873F896}" type="slidenum">
              <a:rPr lang="fr-FR" smtClean="0"/>
              <a:t>‹N°›</a:t>
            </a:fld>
            <a:endParaRPr lang="fr-FR"/>
          </a:p>
        </p:txBody>
      </p:sp>
    </p:spTree>
    <p:extLst>
      <p:ext uri="{BB962C8B-B14F-4D97-AF65-F5344CB8AC3E}">
        <p14:creationId xmlns:p14="http://schemas.microsoft.com/office/powerpoint/2010/main" val="8211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3E599478-B0EB-4B48-909A-A34F6064DDB4}" type="datetimeFigureOut">
              <a:rPr lang="fr-FR" smtClean="0"/>
              <a:t>21/03/2013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644DEA7-7B7C-441C-817E-FC9AE873F896}" type="slidenum">
              <a:rPr lang="fr-FR" smtClean="0"/>
              <a:t>‹N°›</a:t>
            </a:fld>
            <a:endParaRPr lang="fr-FR"/>
          </a:p>
        </p:txBody>
      </p:sp>
    </p:spTree>
    <p:extLst>
      <p:ext uri="{BB962C8B-B14F-4D97-AF65-F5344CB8AC3E}">
        <p14:creationId xmlns:p14="http://schemas.microsoft.com/office/powerpoint/2010/main" val="1638877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E599478-B0EB-4B48-909A-A34F6064DDB4}" type="datetimeFigureOut">
              <a:rPr lang="fr-FR" smtClean="0"/>
              <a:t>21/03/2013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644DEA7-7B7C-441C-817E-FC9AE873F896}" type="slidenum">
              <a:rPr lang="fr-FR" smtClean="0"/>
              <a:t>‹N°›</a:t>
            </a:fld>
            <a:endParaRPr lang="fr-FR"/>
          </a:p>
        </p:txBody>
      </p:sp>
    </p:spTree>
    <p:extLst>
      <p:ext uri="{BB962C8B-B14F-4D97-AF65-F5344CB8AC3E}">
        <p14:creationId xmlns:p14="http://schemas.microsoft.com/office/powerpoint/2010/main" val="1884433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0" y="364067"/>
            <a:ext cx="2256235" cy="154940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3E599478-B0EB-4B48-909A-A34F6064DDB4}" type="datetimeFigureOut">
              <a:rPr lang="fr-FR" smtClean="0"/>
              <a:t>21/03/2013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644DEA7-7B7C-441C-817E-FC9AE873F896}" type="slidenum">
              <a:rPr lang="fr-FR" smtClean="0"/>
              <a:t>‹N°›</a:t>
            </a:fld>
            <a:endParaRPr lang="fr-FR"/>
          </a:p>
        </p:txBody>
      </p:sp>
    </p:spTree>
    <p:extLst>
      <p:ext uri="{BB962C8B-B14F-4D97-AF65-F5344CB8AC3E}">
        <p14:creationId xmlns:p14="http://schemas.microsoft.com/office/powerpoint/2010/main" val="2599711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400800"/>
            <a:ext cx="4114800" cy="755651"/>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3E599478-B0EB-4B48-909A-A34F6064DDB4}" type="datetimeFigureOut">
              <a:rPr lang="fr-FR" smtClean="0"/>
              <a:t>21/03/2013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644DEA7-7B7C-441C-817E-FC9AE873F896}" type="slidenum">
              <a:rPr lang="fr-FR" smtClean="0"/>
              <a:t>‹N°›</a:t>
            </a:fld>
            <a:endParaRPr lang="fr-FR"/>
          </a:p>
        </p:txBody>
      </p:sp>
    </p:spTree>
    <p:extLst>
      <p:ext uri="{BB962C8B-B14F-4D97-AF65-F5344CB8AC3E}">
        <p14:creationId xmlns:p14="http://schemas.microsoft.com/office/powerpoint/2010/main" val="4243613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3E599478-B0EB-4B48-909A-A34F6064DDB4}" type="datetimeFigureOut">
              <a:rPr lang="fr-FR" smtClean="0"/>
              <a:t>21/03/2013</a:t>
            </a:fld>
            <a:endParaRPr lang="fr-FR"/>
          </a:p>
        </p:txBody>
      </p:sp>
      <p:sp>
        <p:nvSpPr>
          <p:cNvPr id="5" name="Espace réservé du pied de page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644DEA7-7B7C-441C-817E-FC9AE873F896}" type="slidenum">
              <a:rPr lang="fr-FR" smtClean="0"/>
              <a:t>‹N°›</a:t>
            </a:fld>
            <a:endParaRPr lang="fr-FR"/>
          </a:p>
        </p:txBody>
      </p:sp>
    </p:spTree>
    <p:extLst>
      <p:ext uri="{BB962C8B-B14F-4D97-AF65-F5344CB8AC3E}">
        <p14:creationId xmlns:p14="http://schemas.microsoft.com/office/powerpoint/2010/main" val="26174435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residente@amstaff-rescue.org"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www.amstaff-rescue.org/foru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79462" y="2267744"/>
            <a:ext cx="5829300" cy="579304"/>
          </a:xfrm>
        </p:spPr>
        <p:txBody>
          <a:bodyPr>
            <a:normAutofit/>
          </a:bodyPr>
          <a:lstStyle/>
          <a:p>
            <a:r>
              <a:rPr lang="fr-FR" sz="3200" dirty="0" smtClean="0"/>
              <a:t>Formulaire adhésion 2013</a:t>
            </a:r>
            <a:endParaRPr lang="fr-FR" sz="3200" dirty="0"/>
          </a:p>
        </p:txBody>
      </p:sp>
      <p:sp>
        <p:nvSpPr>
          <p:cNvPr id="3" name="Sous-titre 2"/>
          <p:cNvSpPr>
            <a:spLocks noGrp="1"/>
          </p:cNvSpPr>
          <p:nvPr>
            <p:ph type="subTitle" idx="1"/>
          </p:nvPr>
        </p:nvSpPr>
        <p:spPr>
          <a:xfrm>
            <a:off x="116632" y="2843808"/>
            <a:ext cx="6624736" cy="4104456"/>
          </a:xfrm>
          <a:ln>
            <a:noFill/>
          </a:ln>
        </p:spPr>
        <p:txBody>
          <a:bodyPr>
            <a:normAutofit lnSpcReduction="10000"/>
          </a:bodyPr>
          <a:lstStyle/>
          <a:p>
            <a:pPr algn="l"/>
            <a:r>
              <a:rPr lang="fr-FR" sz="1200" b="1" dirty="0" smtClean="0">
                <a:solidFill>
                  <a:schemeClr val="tx1"/>
                </a:solidFill>
              </a:rPr>
              <a:t>N° Adhérent </a:t>
            </a:r>
            <a:r>
              <a:rPr lang="fr-FR" sz="1200" dirty="0" smtClean="0">
                <a:solidFill>
                  <a:schemeClr val="tx1"/>
                </a:solidFill>
              </a:rPr>
              <a:t>(rempli par l’association):</a:t>
            </a:r>
          </a:p>
          <a:p>
            <a:pPr algn="l"/>
            <a:r>
              <a:rPr lang="fr-FR" sz="1200" b="1" dirty="0" smtClean="0">
                <a:solidFill>
                  <a:schemeClr val="tx1"/>
                </a:solidFill>
              </a:rPr>
              <a:t>Nom</a:t>
            </a:r>
            <a:r>
              <a:rPr lang="fr-FR" sz="1200" b="1" dirty="0">
                <a:solidFill>
                  <a:schemeClr val="tx1"/>
                </a:solidFill>
              </a:rPr>
              <a:t> :   </a:t>
            </a:r>
            <a:endParaRPr lang="fr-FR" sz="1200" dirty="0">
              <a:solidFill>
                <a:schemeClr val="tx1"/>
              </a:solidFill>
            </a:endParaRPr>
          </a:p>
          <a:p>
            <a:pPr algn="l"/>
            <a:r>
              <a:rPr lang="fr-FR" sz="1200" b="1" dirty="0">
                <a:solidFill>
                  <a:schemeClr val="tx1"/>
                </a:solidFill>
              </a:rPr>
              <a:t>Prénom:							</a:t>
            </a:r>
            <a:r>
              <a:rPr lang="fr-FR" sz="1200" b="1" dirty="0" smtClean="0">
                <a:solidFill>
                  <a:schemeClr val="tx1"/>
                </a:solidFill>
              </a:rPr>
              <a:t>  Adresse</a:t>
            </a:r>
            <a:r>
              <a:rPr lang="fr-FR" sz="1200" b="1" dirty="0">
                <a:solidFill>
                  <a:schemeClr val="tx1"/>
                </a:solidFill>
              </a:rPr>
              <a:t> : </a:t>
            </a:r>
            <a:endParaRPr lang="fr-FR" sz="1200" dirty="0">
              <a:solidFill>
                <a:schemeClr val="tx1"/>
              </a:solidFill>
            </a:endParaRPr>
          </a:p>
          <a:p>
            <a:pPr algn="l"/>
            <a:r>
              <a:rPr lang="fr-FR" sz="1200" b="1" dirty="0">
                <a:solidFill>
                  <a:schemeClr val="tx1"/>
                </a:solidFill>
              </a:rPr>
              <a:t>Code </a:t>
            </a:r>
            <a:r>
              <a:rPr lang="fr-FR" sz="1200" b="1" dirty="0" smtClean="0">
                <a:solidFill>
                  <a:schemeClr val="tx1"/>
                </a:solidFill>
              </a:rPr>
              <a:t>Postal:</a:t>
            </a:r>
            <a:r>
              <a:rPr lang="fr-FR" sz="1200" dirty="0" smtClean="0">
                <a:solidFill>
                  <a:schemeClr val="tx1"/>
                </a:solidFill>
              </a:rPr>
              <a:t>				</a:t>
            </a:r>
            <a:r>
              <a:rPr lang="fr-FR" sz="1200" b="1" dirty="0" smtClean="0">
                <a:solidFill>
                  <a:schemeClr val="tx1"/>
                </a:solidFill>
              </a:rPr>
              <a:t>Ville</a:t>
            </a:r>
            <a:r>
              <a:rPr lang="fr-FR" sz="1200" b="1" dirty="0">
                <a:solidFill>
                  <a:schemeClr val="tx1"/>
                </a:solidFill>
              </a:rPr>
              <a:t> : </a:t>
            </a:r>
            <a:endParaRPr lang="fr-FR" sz="1200" b="1" dirty="0" smtClean="0">
              <a:solidFill>
                <a:schemeClr val="tx1"/>
              </a:solidFill>
            </a:endParaRPr>
          </a:p>
          <a:p>
            <a:pPr algn="l"/>
            <a:endParaRPr lang="fr-FR" sz="1200" dirty="0">
              <a:solidFill>
                <a:schemeClr val="tx1"/>
              </a:solidFill>
            </a:endParaRPr>
          </a:p>
          <a:p>
            <a:pPr algn="l"/>
            <a:r>
              <a:rPr lang="fr-FR" sz="1200" dirty="0" smtClean="0">
                <a:solidFill>
                  <a:schemeClr val="tx1"/>
                </a:solidFill>
              </a:rPr>
              <a:t>Téléphone fixe</a:t>
            </a:r>
            <a:r>
              <a:rPr lang="fr-FR" sz="1200" dirty="0">
                <a:solidFill>
                  <a:schemeClr val="tx1"/>
                </a:solidFill>
              </a:rPr>
              <a:t> : 	</a:t>
            </a:r>
            <a:r>
              <a:rPr lang="fr-FR" sz="1200" dirty="0" smtClean="0">
                <a:solidFill>
                  <a:schemeClr val="tx1"/>
                </a:solidFill>
              </a:rPr>
              <a:t>		Téléphone Portable:</a:t>
            </a:r>
            <a:r>
              <a:rPr lang="fr-FR" sz="1200" dirty="0">
                <a:solidFill>
                  <a:schemeClr val="tx1"/>
                </a:solidFill>
              </a:rPr>
              <a:t>	 </a:t>
            </a:r>
          </a:p>
          <a:p>
            <a:pPr algn="l"/>
            <a:r>
              <a:rPr lang="fr-FR" sz="1200" dirty="0">
                <a:solidFill>
                  <a:schemeClr val="tx1"/>
                </a:solidFill>
              </a:rPr>
              <a:t>Adresse email:</a:t>
            </a:r>
          </a:p>
          <a:p>
            <a:pPr algn="l"/>
            <a:r>
              <a:rPr lang="fr-FR" sz="1200" dirty="0">
                <a:solidFill>
                  <a:schemeClr val="tx1"/>
                </a:solidFill>
              </a:rPr>
              <a:t>Pseudo du forum</a:t>
            </a:r>
            <a:r>
              <a:rPr lang="fr-FR" sz="1200" dirty="0" smtClean="0"/>
              <a:t>:</a:t>
            </a:r>
          </a:p>
          <a:p>
            <a:pPr marL="171450" indent="-171450" algn="l">
              <a:buFont typeface="Arial" pitchFamily="34" charset="0"/>
              <a:buChar char="•"/>
            </a:pPr>
            <a:r>
              <a:rPr lang="fr-FR" sz="1200" dirty="0" smtClean="0">
                <a:solidFill>
                  <a:schemeClr val="tx1"/>
                </a:solidFill>
              </a:rPr>
              <a:t>Je souhaite devenir </a:t>
            </a:r>
            <a:r>
              <a:rPr lang="fr-FR" sz="1200" b="1" dirty="0" smtClean="0">
                <a:solidFill>
                  <a:schemeClr val="tx1"/>
                </a:solidFill>
              </a:rPr>
              <a:t>membre</a:t>
            </a:r>
            <a:r>
              <a:rPr lang="fr-FR" sz="1200" dirty="0" smtClean="0">
                <a:solidFill>
                  <a:schemeClr val="tx1"/>
                </a:solidFill>
              </a:rPr>
              <a:t>  en vous soutenant dans vos actions </a:t>
            </a:r>
            <a:r>
              <a:rPr lang="fr-FR" sz="1200" b="1" dirty="0" smtClean="0">
                <a:solidFill>
                  <a:schemeClr val="tx1"/>
                </a:solidFill>
              </a:rPr>
              <a:t>30 euros*</a:t>
            </a:r>
            <a:r>
              <a:rPr lang="fr-FR" sz="1200" dirty="0" smtClean="0">
                <a:solidFill>
                  <a:schemeClr val="tx1"/>
                </a:solidFill>
              </a:rPr>
              <a:t>,</a:t>
            </a:r>
          </a:p>
          <a:p>
            <a:pPr marL="171450" indent="-171450" algn="l">
              <a:buFont typeface="Arial" pitchFamily="34" charset="0"/>
              <a:buChar char="•"/>
            </a:pPr>
            <a:r>
              <a:rPr lang="fr-FR" sz="1200" dirty="0" smtClean="0">
                <a:solidFill>
                  <a:schemeClr val="tx1"/>
                </a:solidFill>
              </a:rPr>
              <a:t>Je souhaite devenir </a:t>
            </a:r>
            <a:r>
              <a:rPr lang="fr-FR" sz="1200" b="1" dirty="0" smtClean="0">
                <a:solidFill>
                  <a:schemeClr val="tx1"/>
                </a:solidFill>
              </a:rPr>
              <a:t>membre bienfaiteur </a:t>
            </a:r>
            <a:r>
              <a:rPr lang="fr-FR" sz="1200" dirty="0" smtClean="0">
                <a:solidFill>
                  <a:schemeClr val="tx1"/>
                </a:solidFill>
              </a:rPr>
              <a:t>en vous soutenant dans vos actions  </a:t>
            </a:r>
            <a:r>
              <a:rPr lang="fr-FR" sz="1200" b="1" dirty="0" smtClean="0">
                <a:solidFill>
                  <a:schemeClr val="tx1"/>
                </a:solidFill>
              </a:rPr>
              <a:t>5</a:t>
            </a:r>
            <a:r>
              <a:rPr lang="fr-FR" sz="1200" b="1" dirty="0" smtClean="0">
                <a:solidFill>
                  <a:schemeClr val="tx1"/>
                </a:solidFill>
              </a:rPr>
              <a:t>0 euros*</a:t>
            </a:r>
            <a:r>
              <a:rPr lang="fr-FR" sz="1200" dirty="0" smtClean="0">
                <a:solidFill>
                  <a:schemeClr val="tx1"/>
                </a:solidFill>
              </a:rPr>
              <a:t>,</a:t>
            </a:r>
          </a:p>
          <a:p>
            <a:pPr marL="171450" indent="-171450" algn="l">
              <a:buFont typeface="Arial" pitchFamily="34" charset="0"/>
              <a:buChar char="•"/>
            </a:pPr>
            <a:r>
              <a:rPr lang="fr-FR" sz="1200" dirty="0" smtClean="0">
                <a:solidFill>
                  <a:schemeClr val="tx1"/>
                </a:solidFill>
              </a:rPr>
              <a:t>Je souhaite faire un </a:t>
            </a:r>
            <a:r>
              <a:rPr lang="fr-FR" sz="1200" b="1" dirty="0" smtClean="0">
                <a:solidFill>
                  <a:schemeClr val="tx1"/>
                </a:solidFill>
              </a:rPr>
              <a:t>don libre </a:t>
            </a:r>
            <a:r>
              <a:rPr lang="fr-FR" sz="1200" dirty="0" smtClean="0">
                <a:solidFill>
                  <a:schemeClr val="tx1"/>
                </a:solidFill>
              </a:rPr>
              <a:t>à l’association AMSTAFF RESCUE de</a:t>
            </a:r>
            <a:r>
              <a:rPr lang="fr-FR" sz="1200" b="1" dirty="0" smtClean="0">
                <a:solidFill>
                  <a:schemeClr val="tx1"/>
                </a:solidFill>
              </a:rPr>
              <a:t>………………euros*</a:t>
            </a:r>
          </a:p>
          <a:p>
            <a:pPr algn="l"/>
            <a:endParaRPr lang="fr-FR" sz="1200" b="1" dirty="0" smtClean="0">
              <a:solidFill>
                <a:schemeClr val="tx1"/>
              </a:solidFill>
            </a:endParaRPr>
          </a:p>
          <a:p>
            <a:pPr algn="l"/>
            <a:r>
              <a:rPr lang="fr-FR" sz="900" b="1" i="1" dirty="0" smtClean="0">
                <a:solidFill>
                  <a:schemeClr val="tx1"/>
                </a:solidFill>
              </a:rPr>
              <a:t>*Règlement par chèque à l’ordre Amstaff Rescue, virement, Paypal, mandat cash en espèces. Un mail sera envoyé à réception du règlement et un reçu après encaissement du règlement. Le Numéro Adhérent sera transmis après encaissement en même temps que le reçu de paiement,</a:t>
            </a:r>
          </a:p>
          <a:p>
            <a:pPr algn="l"/>
            <a:endParaRPr lang="fr-FR" sz="900" b="1" i="1" dirty="0">
              <a:solidFill>
                <a:schemeClr val="tx1"/>
              </a:solidFill>
            </a:endParaRPr>
          </a:p>
          <a:p>
            <a:pPr algn="l"/>
            <a:r>
              <a:rPr lang="fr-FR" sz="1200" b="1" dirty="0" smtClean="0">
                <a:solidFill>
                  <a:schemeClr val="tx1"/>
                </a:solidFill>
              </a:rPr>
              <a:t>Date et Signature :</a:t>
            </a:r>
          </a:p>
          <a:p>
            <a:pPr algn="l"/>
            <a:endParaRPr lang="fr-FR" sz="1200" b="1" dirty="0">
              <a:solidFill>
                <a:schemeClr val="tx1"/>
              </a:solidFill>
            </a:endParaRPr>
          </a:p>
          <a:p>
            <a:pPr algn="l"/>
            <a:endParaRPr lang="fr-FR" sz="1000" i="1" dirty="0" smtClean="0">
              <a:solidFill>
                <a:schemeClr val="tx1"/>
              </a:solidFill>
            </a:endParaRPr>
          </a:p>
          <a:p>
            <a:pPr algn="l"/>
            <a:r>
              <a:rPr lang="fr-FR" sz="1000" i="1" dirty="0" smtClean="0">
                <a:solidFill>
                  <a:schemeClr val="tx1"/>
                </a:solidFill>
              </a:rPr>
              <a:t>Le renouvellement de la cotisation se fait chaque année, au mois de janvier. Ce renouvellement n’est pas fait par tacite reconduction. Les membres et membres bienfaiteurs ont accès aux comptes de l’association sur demande.</a:t>
            </a:r>
          </a:p>
        </p:txBody>
      </p:sp>
      <p:pic>
        <p:nvPicPr>
          <p:cNvPr id="4" name="Image 3"/>
          <p:cNvPicPr/>
          <p:nvPr/>
        </p:nvPicPr>
        <p:blipFill>
          <a:blip r:embed="rId2">
            <a:extLst>
              <a:ext uri="{28A0092B-C50C-407E-A947-70E740481C1C}">
                <a14:useLocalDpi xmlns:a14="http://schemas.microsoft.com/office/drawing/2010/main" val="0"/>
              </a:ext>
            </a:extLst>
          </a:blip>
          <a:stretch>
            <a:fillRect/>
          </a:stretch>
        </p:blipFill>
        <p:spPr bwMode="auto">
          <a:xfrm>
            <a:off x="476672" y="225278"/>
            <a:ext cx="5904656" cy="1800200"/>
          </a:xfrm>
          <a:prstGeom prst="rect">
            <a:avLst/>
          </a:prstGeom>
          <a:ln w="228600" cap="sq" cmpd="thickThin">
            <a:solidFill>
              <a:srgbClr val="000000"/>
            </a:solidFill>
            <a:prstDash val="solid"/>
            <a:miter lim="800000"/>
          </a:ln>
          <a:effectLst>
            <a:innerShdw blurRad="76200">
              <a:srgbClr val="000000"/>
            </a:innerShdw>
          </a:effectLst>
        </p:spPr>
      </p:pic>
      <p:sp>
        <p:nvSpPr>
          <p:cNvPr id="7" name="Rectangle 6"/>
          <p:cNvSpPr/>
          <p:nvPr/>
        </p:nvSpPr>
        <p:spPr>
          <a:xfrm>
            <a:off x="188640" y="7092280"/>
            <a:ext cx="6480720" cy="553998"/>
          </a:xfrm>
          <a:prstGeom prst="rect">
            <a:avLst/>
          </a:prstGeom>
          <a:ln w="19050">
            <a:solidFill>
              <a:schemeClr val="tx1"/>
            </a:solidFill>
          </a:ln>
        </p:spPr>
        <p:txBody>
          <a:bodyPr wrap="square">
            <a:spAutoFit/>
          </a:bodyPr>
          <a:lstStyle/>
          <a:p>
            <a:pPr algn="just"/>
            <a:r>
              <a:rPr lang="fr-FR" sz="1000" b="1" dirty="0" smtClean="0"/>
              <a:t>Si vous pouvez aider l’association AMSTAFF RESCUE en devenant famille d’accueil ou délégué départemental, contactez-nous par mail </a:t>
            </a:r>
            <a:r>
              <a:rPr lang="fr-FR" sz="1000" b="1" dirty="0"/>
              <a:t> </a:t>
            </a:r>
            <a:r>
              <a:rPr lang="fr-FR" sz="1000" b="1" dirty="0" smtClean="0">
                <a:hlinkClick r:id="rId3"/>
              </a:rPr>
              <a:t>presidente@amstaff-rescue.org</a:t>
            </a:r>
            <a:r>
              <a:rPr lang="fr-FR" sz="1000" b="1" dirty="0"/>
              <a:t> </a:t>
            </a:r>
            <a:r>
              <a:rPr lang="fr-FR" sz="1000" b="1" dirty="0" smtClean="0"/>
              <a:t>ou rejoignez-nous sur notre forum </a:t>
            </a:r>
            <a:r>
              <a:rPr lang="fr-FR" sz="1000" b="1" dirty="0" smtClean="0">
                <a:hlinkClick r:id="rId4"/>
              </a:rPr>
              <a:t>http://www.amstaff-rescue.org/forum</a:t>
            </a:r>
            <a:r>
              <a:rPr lang="fr-FR" sz="1000" b="1" dirty="0" smtClean="0"/>
              <a:t>.</a:t>
            </a:r>
          </a:p>
        </p:txBody>
      </p:sp>
      <p:sp>
        <p:nvSpPr>
          <p:cNvPr id="9" name="Rectangle 8"/>
          <p:cNvSpPr/>
          <p:nvPr/>
        </p:nvSpPr>
        <p:spPr>
          <a:xfrm>
            <a:off x="260648" y="7884368"/>
            <a:ext cx="6336704" cy="1200329"/>
          </a:xfrm>
          <a:prstGeom prst="rect">
            <a:avLst/>
          </a:prstGeom>
        </p:spPr>
        <p:txBody>
          <a:bodyPr wrap="square">
            <a:spAutoFit/>
          </a:bodyPr>
          <a:lstStyle/>
          <a:p>
            <a:pPr algn="ctr"/>
            <a:r>
              <a:rPr lang="fr-FR" sz="1200" dirty="0" smtClean="0"/>
              <a:t>Association Loi 1901</a:t>
            </a:r>
            <a:endParaRPr lang="fr-FR" sz="1200" dirty="0" smtClean="0"/>
          </a:p>
          <a:p>
            <a:pPr algn="ctr"/>
            <a:r>
              <a:rPr lang="fr-FR" sz="1200" dirty="0" smtClean="0"/>
              <a:t>N</a:t>
            </a:r>
            <a:r>
              <a:rPr lang="fr-FR" sz="1200" dirty="0"/>
              <a:t>° déclaration: </a:t>
            </a:r>
            <a:r>
              <a:rPr lang="fr-FR" sz="1200" dirty="0" smtClean="0"/>
              <a:t>W252000041</a:t>
            </a:r>
          </a:p>
          <a:p>
            <a:pPr algn="ctr"/>
            <a:r>
              <a:rPr lang="fr-FR" sz="1200" b="1" dirty="0" smtClean="0"/>
              <a:t>Association AMSTAFF RESCUE</a:t>
            </a:r>
            <a:endParaRPr lang="fr-FR" sz="1200" dirty="0"/>
          </a:p>
          <a:p>
            <a:pPr algn="ctr"/>
            <a:r>
              <a:rPr lang="en-GB" sz="1200" b="1" dirty="0"/>
              <a:t>"Chez Madame Agathe PESCHEUR"</a:t>
            </a:r>
            <a:endParaRPr lang="fr-FR" sz="1200" b="1" dirty="0"/>
          </a:p>
          <a:p>
            <a:pPr algn="ctr"/>
            <a:r>
              <a:rPr lang="fr-FR" sz="1200" b="1" dirty="0"/>
              <a:t>428 Impasse des collines</a:t>
            </a:r>
          </a:p>
          <a:p>
            <a:pPr algn="ctr"/>
            <a:r>
              <a:rPr lang="fr-FR" sz="1200" b="1" dirty="0"/>
              <a:t>06250 MOUGINS.</a:t>
            </a:r>
          </a:p>
        </p:txBody>
      </p:sp>
    </p:spTree>
    <p:extLst>
      <p:ext uri="{BB962C8B-B14F-4D97-AF65-F5344CB8AC3E}">
        <p14:creationId xmlns:p14="http://schemas.microsoft.com/office/powerpoint/2010/main" val="2260888917"/>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64</Words>
  <Application>Microsoft Office PowerPoint</Application>
  <PresentationFormat>Affichage à l'écran (4:3)</PresentationFormat>
  <Paragraphs>26</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Formulaire adhésion 2013</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Formulaire adhésion 2013</dc:title>
  <dc:creator>Virginie Boudat</dc:creator>
  <cp:lastModifiedBy>Virginie Boudat</cp:lastModifiedBy>
  <cp:revision>8</cp:revision>
  <dcterms:created xsi:type="dcterms:W3CDTF">2013-03-21T09:13:17Z</dcterms:created>
  <dcterms:modified xsi:type="dcterms:W3CDTF">2013-03-21T09:53:33Z</dcterms:modified>
</cp:coreProperties>
</file>