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4" d="100"/>
          <a:sy n="94" d="100"/>
        </p:scale>
        <p:origin x="-132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interSettings" Target="printerSettings/printerSettings1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FF6D4-D4D7-426A-98F7-170A3668379E}" type="datetime1">
              <a:rPr lang="en-US" smtClean="0"/>
              <a:pPr/>
              <a:t>13/03/13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20DFC-E2D5-4BD6-B744-D8DEEAB5F7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5816F-D43D-40D1-9B38-E1A2C18F0972}" type="datetime1">
              <a:rPr lang="en-US" smtClean="0"/>
              <a:pPr/>
              <a:t>13/03/13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20DFC-E2D5-4BD6-B744-D8DEEAB5F7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5816F-D43D-40D1-9B38-E1A2C18F0972}" type="datetime1">
              <a:rPr lang="en-US" smtClean="0"/>
              <a:pPr/>
              <a:t>13/03/13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20DFC-E2D5-4BD6-B744-D8DEEAB5F7C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5816F-D43D-40D1-9B38-E1A2C18F0972}" type="datetime1">
              <a:rPr lang="en-US" smtClean="0"/>
              <a:pPr/>
              <a:t>13/03/13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20DFC-E2D5-4BD6-B744-D8DEEAB5F7C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95D47-465E-4A05-802B-049480555B6D}" type="datetime1">
              <a:rPr lang="en-US" smtClean="0"/>
              <a:pPr/>
              <a:t>13/03/13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20DFC-E2D5-4BD6-B744-D8DEEAB5F7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5816F-D43D-40D1-9B38-E1A2C18F0972}" type="datetime1">
              <a:rPr lang="en-US" smtClean="0"/>
              <a:pPr/>
              <a:t>13/03/13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20DFC-E2D5-4BD6-B744-D8DEEAB5F7C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5816F-D43D-40D1-9B38-E1A2C18F0972}" type="datetime1">
              <a:rPr lang="en-US" smtClean="0"/>
              <a:pPr/>
              <a:t>13/03/13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20DFC-E2D5-4BD6-B744-D8DEEAB5F7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5816F-D43D-40D1-9B38-E1A2C18F0972}" type="datetime1">
              <a:rPr lang="en-US" smtClean="0"/>
              <a:pPr/>
              <a:t>13/03/13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20DFC-E2D5-4BD6-B744-D8DEEAB5F7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5816F-D43D-40D1-9B38-E1A2C18F0972}" type="datetime1">
              <a:rPr lang="en-US" smtClean="0"/>
              <a:pPr/>
              <a:t>13/03/13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20DFC-E2D5-4BD6-B744-D8DEEAB5F7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5816F-D43D-40D1-9B38-E1A2C18F0972}" type="datetime1">
              <a:rPr lang="en-US" smtClean="0"/>
              <a:pPr/>
              <a:t>13/03/13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20DFC-E2D5-4BD6-B744-D8DEEAB5F7C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5816F-D43D-40D1-9B38-E1A2C18F0972}" type="datetime1">
              <a:rPr lang="en-US" smtClean="0"/>
              <a:pPr/>
              <a:t>13/03/13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20DFC-E2D5-4BD6-B744-D8DEEAB5F7C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4EC5816F-D43D-40D1-9B38-E1A2C18F0972}" type="datetime1">
              <a:rPr lang="en-US" smtClean="0"/>
              <a:pPr/>
              <a:t>13/03/13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1AD20DFC-E2D5-4BD6-B744-D8DEEAB5F7C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62139" y="483285"/>
            <a:ext cx="8860256" cy="989302"/>
          </a:xfrm>
        </p:spPr>
        <p:txBody>
          <a:bodyPr>
            <a:normAutofit/>
          </a:bodyPr>
          <a:lstStyle/>
          <a:p>
            <a:r>
              <a:rPr lang="fr-FR" dirty="0" smtClean="0"/>
              <a:t>Vers la liberté des Afro Américains	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82438" y="1461956"/>
            <a:ext cx="6400800" cy="429440"/>
          </a:xfrm>
        </p:spPr>
        <p:txBody>
          <a:bodyPr/>
          <a:lstStyle/>
          <a:p>
            <a:pPr algn="ctr"/>
            <a:r>
              <a:rPr lang="fr-FR" dirty="0" smtClean="0"/>
              <a:t>Au cours du XXème siècle</a:t>
            </a:r>
            <a:endParaRPr lang="fr-FR" dirty="0"/>
          </a:p>
        </p:txBody>
      </p:sp>
      <p:pic>
        <p:nvPicPr>
          <p:cNvPr id="4" name="Imag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382" y="2219128"/>
            <a:ext cx="3807241" cy="25939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8862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37" fill="hold">
                                          <p:stCondLst>
                                            <p:cond delay="13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7" decel="50000" autoRev="1" fill="hold">
                                          <p:stCondLst>
                                            <p:cond delay="13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fill="hold">
                                          <p:stCondLst>
                                            <p:cond delay="25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0767" y="338328"/>
            <a:ext cx="8566377" cy="1252728"/>
          </a:xfrm>
        </p:spPr>
        <p:txBody>
          <a:bodyPr>
            <a:noAutofit/>
          </a:bodyPr>
          <a:lstStyle/>
          <a:p>
            <a:r>
              <a:rPr lang="fr-FR" sz="3600" dirty="0" smtClean="0"/>
              <a:t>La lutte pour la liberté des afro-américains a-t-elle été source d’inspiration ?</a:t>
            </a:r>
            <a:endParaRPr lang="fr-FR" sz="3600" dirty="0"/>
          </a:p>
        </p:txBody>
      </p:sp>
      <p:pic>
        <p:nvPicPr>
          <p:cNvPr id="4" name="Espace réservé du contenu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029" r="-26029"/>
          <a:stretch>
            <a:fillRect/>
          </a:stretch>
        </p:blipFill>
        <p:spPr bwMode="auto">
          <a:xfrm>
            <a:off x="871537" y="2644833"/>
            <a:ext cx="7408862" cy="34496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796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Introduction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83185"/>
            <a:ext cx="2653853" cy="377772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254" y="2283185"/>
            <a:ext cx="5118546" cy="397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87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3548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l="-111689" r="-111689"/>
          <a:stretch>
            <a:fillRect/>
          </a:stretch>
        </p:blipFill>
        <p:spPr>
          <a:xfrm>
            <a:off x="-2270035" y="2247038"/>
            <a:ext cx="8704051" cy="4054223"/>
          </a:xfr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06126"/>
          </a:xfrm>
        </p:spPr>
        <p:txBody>
          <a:bodyPr>
            <a:normAutofit/>
          </a:bodyPr>
          <a:lstStyle/>
          <a:p>
            <a:r>
              <a:rPr lang="fr-FR" b="1" dirty="0" smtClean="0"/>
              <a:t>The </a:t>
            </a:r>
            <a:r>
              <a:rPr lang="fr-FR" b="1" dirty="0" err="1" smtClean="0"/>
              <a:t>Problem</a:t>
            </a:r>
            <a:r>
              <a:rPr lang="fr-FR" b="1" dirty="0" smtClean="0"/>
              <a:t> </a:t>
            </a:r>
            <a:r>
              <a:rPr lang="fr-FR" b="1" dirty="0" err="1" smtClean="0"/>
              <a:t>We</a:t>
            </a:r>
            <a:r>
              <a:rPr lang="fr-FR" b="1" dirty="0" smtClean="0"/>
              <a:t> All Live </a:t>
            </a:r>
            <a:r>
              <a:rPr lang="fr-FR" b="1" dirty="0" err="1" smtClean="0"/>
              <a:t>With</a:t>
            </a:r>
            <a:endParaRPr lang="fr-FR" b="1" dirty="0"/>
          </a:p>
        </p:txBody>
      </p:sp>
      <p:sp>
        <p:nvSpPr>
          <p:cNvPr id="6" name="Titre 2"/>
          <p:cNvSpPr txBox="1">
            <a:spLocks/>
          </p:cNvSpPr>
          <p:nvPr/>
        </p:nvSpPr>
        <p:spPr>
          <a:xfrm>
            <a:off x="1901326" y="1162895"/>
            <a:ext cx="8504281" cy="6816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400" i="1" spc="-150" dirty="0" smtClean="0"/>
              <a:t>Le Problème Qui Nous Concerne Tous</a:t>
            </a:r>
            <a:endParaRPr lang="fr-FR" sz="2400" i="1" spc="-150" dirty="0"/>
          </a:p>
        </p:txBody>
      </p:sp>
      <p:sp>
        <p:nvSpPr>
          <p:cNvPr id="8" name="Titre 2"/>
          <p:cNvSpPr txBox="1">
            <a:spLocks/>
          </p:cNvSpPr>
          <p:nvPr/>
        </p:nvSpPr>
        <p:spPr>
          <a:xfrm>
            <a:off x="436713" y="1190809"/>
            <a:ext cx="2929226" cy="4326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 smtClean="0"/>
              <a:t>Norman Rockwell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9222" y="2710841"/>
            <a:ext cx="2767257" cy="371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7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alphaModFix/>
          </a:blip>
          <a:srcRect l="-16241" r="-16241"/>
          <a:stretch>
            <a:fillRect/>
          </a:stretch>
        </p:blipFill>
        <p:spPr>
          <a:xfrm>
            <a:off x="-1658340" y="170833"/>
            <a:ext cx="13866086" cy="6458625"/>
          </a:xfrm>
          <a:effectLst/>
        </p:spPr>
      </p:pic>
      <p:pic>
        <p:nvPicPr>
          <p:cNvPr id="6" name="Espace réservé du contenu 3"/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804" t="7296" r="90396" b="81899"/>
          <a:stretch/>
        </p:blipFill>
        <p:spPr>
          <a:xfrm>
            <a:off x="125747" y="642011"/>
            <a:ext cx="921029" cy="69783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234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0563E-6 -4.82279E-6 L 0.51598 0.31295 " pathEditMode="fixed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90" y="15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-16241" r="-16241"/>
          <a:stretch>
            <a:fillRect/>
          </a:stretch>
        </p:blipFill>
        <p:spPr>
          <a:xfrm>
            <a:off x="-1658340" y="170833"/>
            <a:ext cx="13866086" cy="6458625"/>
          </a:xfrm>
          <a:prstGeom prst="rect">
            <a:avLst/>
          </a:prstGeom>
          <a:effectLst/>
        </p:spPr>
      </p:pic>
      <p:pic>
        <p:nvPicPr>
          <p:cNvPr id="6" name="Espace réservé du contenu 3"/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29337" r="32130" b="83897"/>
          <a:stretch/>
        </p:blipFill>
        <p:spPr>
          <a:xfrm>
            <a:off x="3111960" y="174199"/>
            <a:ext cx="4032989" cy="104003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5585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Mississippi </a:t>
            </a:r>
            <a:r>
              <a:rPr lang="fr-FR" dirty="0" err="1" smtClean="0"/>
              <a:t>Burning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1989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scilloscope">
  <a:themeElements>
    <a:clrScheme name="Technique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scilloscope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scilloscope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Oscilloscope.thmx</Template>
  <TotalTime>94</TotalTime>
  <Words>46</Words>
  <Application>Microsoft Macintosh PowerPoint</Application>
  <PresentationFormat>Présentation à l'écran (4:3)</PresentationFormat>
  <Paragraphs>8</Paragraphs>
  <Slides>8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9" baseType="lpstr">
      <vt:lpstr>Oscilloscope</vt:lpstr>
      <vt:lpstr>Vers la liberté des Afro Américains </vt:lpstr>
      <vt:lpstr>La lutte pour la liberté des afro-américains a-t-elle été source d’inspiration ?</vt:lpstr>
      <vt:lpstr>Introduction</vt:lpstr>
      <vt:lpstr>Présentation PowerPoint</vt:lpstr>
      <vt:lpstr>The Problem We All Live With</vt:lpstr>
      <vt:lpstr>Présentation PowerPoint</vt:lpstr>
      <vt:lpstr>Présentation PowerPoint</vt:lpstr>
      <vt:lpstr>Mississippi Burning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Vers la liberté des Afro Américains </dc:title>
  <dc:creator>Pierre-Benoît Corbin</dc:creator>
  <cp:lastModifiedBy>Pierre-Benoît Corbin</cp:lastModifiedBy>
  <cp:revision>10</cp:revision>
  <dcterms:created xsi:type="dcterms:W3CDTF">2013-03-13T15:21:13Z</dcterms:created>
  <dcterms:modified xsi:type="dcterms:W3CDTF">2013-03-13T17:42:00Z</dcterms:modified>
</cp:coreProperties>
</file>