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3" autoAdjust="0"/>
    <p:restoredTop sz="94660"/>
  </p:normalViewPr>
  <p:slideViewPr>
    <p:cSldViewPr>
      <p:cViewPr varScale="1">
        <p:scale>
          <a:sx n="86" d="100"/>
          <a:sy n="86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DDFBA-CF47-4E4B-9C60-61603A62CD1C}" type="datetimeFigureOut">
              <a:rPr lang="fr-FR" smtClean="0"/>
              <a:pPr/>
              <a:t>05/03/2013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39F1-5E20-46BF-A35B-B197B864F0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B309C-75AC-495D-A26C-05AD92C6A201}" type="datetimeFigureOut">
              <a:rPr lang="fr-FR" smtClean="0"/>
              <a:pPr/>
              <a:t>05/03/2013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63234-47CF-4932-A668-02A76FDF78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9EB4E68-8A67-4D54-8B9C-40234171B5FE}" type="datetime1">
              <a:rPr lang="fr-FR" smtClean="0"/>
              <a:pPr/>
              <a:t>05/03/2013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F9889-D3CD-4AA0-94E6-C66D6DF040C6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E40D1-83E6-4D13-9EC0-A53D9698251F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A7388-EA0D-461A-9602-861EA244000C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3D337A-2326-4B99-B574-E46F6174CDA9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44A5A1-CFB0-4AE7-A96D-7903EF532568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A5424-5AC2-46A0-84CF-D5459C7E81A3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BE328-83F6-4B78-A1CE-54A2925E344A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FB84C-F860-4C0F-83DB-A603A957E782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9F19-579E-4057-8A31-474A5CDC7455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E32D0-C940-4F5F-AF50-4330ECAD7F15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2EA1CB-AC52-4F5B-931D-416DB58ACF86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26E600-9309-4F09-AEEB-CC8A7AF604E0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A9A250-5A3F-463A-8A76-4AEF7AE831C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512168"/>
          </a:xfr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prstTxWarp prst="textCanUp">
              <a:avLst>
                <a:gd name="adj" fmla="val 66667"/>
              </a:avLst>
            </a:prstTxWarp>
          </a:bodyPr>
          <a:lstStyle/>
          <a:p>
            <a:r>
              <a:rPr lang="fr-BE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Descriptif de toutes mes connaissances en images</a:t>
            </a:r>
            <a:endParaRPr lang="fr-FR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0EA8-BC97-4C9B-ACA4-12ADD679DB5F}" type="datetime1">
              <a:rPr lang="fr-FR" smtClean="0"/>
              <a:pPr/>
              <a:t>05/03/2013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51520" y="260648"/>
            <a:ext cx="223224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Descarte</a:t>
            </a:r>
            <a:r>
              <a:rPr lang="fr-BE" dirty="0" smtClean="0"/>
              <a:t> David</a:t>
            </a:r>
          </a:p>
          <a:p>
            <a:pPr algn="ctr"/>
            <a:r>
              <a:rPr lang="fr-BE" dirty="0" smtClean="0"/>
              <a:t>Rue cent louis 3/11</a:t>
            </a:r>
          </a:p>
          <a:p>
            <a:pPr algn="ctr"/>
            <a:r>
              <a:rPr lang="fr-BE" dirty="0" smtClean="0"/>
              <a:t>5620 Florennes </a:t>
            </a:r>
          </a:p>
          <a:p>
            <a:pPr algn="ctr"/>
            <a:r>
              <a:rPr lang="fr-BE" dirty="0" smtClean="0"/>
              <a:t>0483/036.510</a:t>
            </a:r>
            <a:endParaRPr lang="fr-FR" dirty="0"/>
          </a:p>
        </p:txBody>
      </p:sp>
    </p:spTree>
  </p:cSld>
  <p:clrMapOvr>
    <a:masterClrMapping/>
  </p:clrMapOvr>
  <p:transition spd="med" advTm="3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Pendant mes études :</a:t>
            </a:r>
            <a:br>
              <a:rPr lang="fr-BE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836712"/>
            <a:ext cx="7498080" cy="1117104"/>
          </a:xfrm>
        </p:spPr>
        <p:txBody>
          <a:bodyPr>
            <a:normAutofit/>
          </a:bodyPr>
          <a:lstStyle/>
          <a:p>
            <a:r>
              <a:rPr lang="fr-BE" sz="2000" dirty="0" smtClean="0"/>
              <a:t>J’ai obtenu des notions en :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16" name="Image 15" descr="el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2466975" cy="184785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259632" y="3501008"/>
            <a:ext cx="24482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Électricité</a:t>
            </a:r>
          </a:p>
        </p:txBody>
      </p:sp>
      <p:pic>
        <p:nvPicPr>
          <p:cNvPr id="18" name="Image 17" descr="Maçonner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1484785"/>
            <a:ext cx="2390775" cy="1800200"/>
          </a:xfrm>
          <a:prstGeom prst="rect">
            <a:avLst/>
          </a:prstGeom>
        </p:spPr>
      </p:pic>
      <p:sp>
        <p:nvSpPr>
          <p:cNvPr id="19" name="Rectangle à coins arrondis 18"/>
          <p:cNvSpPr/>
          <p:nvPr/>
        </p:nvSpPr>
        <p:spPr>
          <a:xfrm>
            <a:off x="4355976" y="3501008"/>
            <a:ext cx="1944216" cy="2880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Maçonnerie</a:t>
            </a:r>
          </a:p>
        </p:txBody>
      </p:sp>
      <p:pic>
        <p:nvPicPr>
          <p:cNvPr id="20" name="Image 19" descr="méc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1412776"/>
            <a:ext cx="2466975" cy="1847850"/>
          </a:xfrm>
          <a:prstGeom prst="rect">
            <a:avLst/>
          </a:prstGeom>
        </p:spPr>
      </p:pic>
      <p:sp>
        <p:nvSpPr>
          <p:cNvPr id="21" name="Ellipse 20"/>
          <p:cNvSpPr/>
          <p:nvPr/>
        </p:nvSpPr>
        <p:spPr>
          <a:xfrm>
            <a:off x="6804248" y="3501008"/>
            <a:ext cx="1944216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mécanique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7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Comme étudiant 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403648" y="1124744"/>
            <a:ext cx="7498080" cy="1117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J’ai effectué</a:t>
            </a:r>
            <a:r>
              <a:rPr kumimoji="0" lang="fr-B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jobs suivant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 5" descr="caissi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628800"/>
            <a:ext cx="4381500" cy="4381500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2051720" y="1916832"/>
            <a:ext cx="223224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caissier</a:t>
            </a:r>
            <a:endParaRPr lang="fr-FR" dirty="0"/>
          </a:p>
        </p:txBody>
      </p:sp>
      <p:pic>
        <p:nvPicPr>
          <p:cNvPr id="10" name="Image 9" descr="pompis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348880"/>
            <a:ext cx="5715000" cy="4368800"/>
          </a:xfrm>
          <a:prstGeom prst="rect">
            <a:avLst/>
          </a:prstGeom>
        </p:spPr>
      </p:pic>
      <p:sp>
        <p:nvSpPr>
          <p:cNvPr id="11" name="Flèche droite 10"/>
          <p:cNvSpPr/>
          <p:nvPr/>
        </p:nvSpPr>
        <p:spPr>
          <a:xfrm>
            <a:off x="5724128" y="2636912"/>
            <a:ext cx="25922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pompiste</a:t>
            </a:r>
            <a:endParaRPr lang="fr-FR" dirty="0"/>
          </a:p>
        </p:txBody>
      </p:sp>
    </p:spTree>
  </p:cSld>
  <p:clrMapOvr>
    <a:masterClrMapping/>
  </p:clrMapOvr>
  <p:transition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8" presetClass="exit" presetSubtype="1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8" presetClass="exit" presetSubtype="12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8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Chez mes différents employeurs :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403648" y="1124744"/>
            <a:ext cx="7498080" cy="1117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J’ai appris</a:t>
            </a:r>
            <a:r>
              <a:rPr kumimoji="0" lang="fr-B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utiliser les programmes suivants 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 6" descr="acc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700808"/>
            <a:ext cx="2638425" cy="2571750"/>
          </a:xfrm>
          <a:prstGeom prst="rect">
            <a:avLst/>
          </a:prstGeom>
        </p:spPr>
      </p:pic>
      <p:pic>
        <p:nvPicPr>
          <p:cNvPr id="8" name="Image 7" descr="wor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2160240" cy="2160240"/>
          </a:xfrm>
          <a:prstGeom prst="rect">
            <a:avLst/>
          </a:prstGeom>
        </p:spPr>
      </p:pic>
      <p:pic>
        <p:nvPicPr>
          <p:cNvPr id="9" name="Image 8" descr="exce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1916832"/>
            <a:ext cx="2088232" cy="2088232"/>
          </a:xfrm>
          <a:prstGeom prst="rect">
            <a:avLst/>
          </a:prstGeom>
        </p:spPr>
      </p:pic>
      <p:pic>
        <p:nvPicPr>
          <p:cNvPr id="10" name="Image 9" descr="rest offi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4509120"/>
            <a:ext cx="1676400" cy="1790700"/>
          </a:xfrm>
          <a:prstGeom prst="rect">
            <a:avLst/>
          </a:prstGeom>
        </p:spPr>
      </p:pic>
      <p:pic>
        <p:nvPicPr>
          <p:cNvPr id="11" name="Image 10" descr="interne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4437112"/>
            <a:ext cx="2143125" cy="2143125"/>
          </a:xfrm>
          <a:prstGeom prst="rect">
            <a:avLst/>
          </a:prstGeom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Chez mes différents employeurs 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403648" y="1124744"/>
            <a:ext cx="7498080" cy="1117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J’ai utilisé les engins</a:t>
            </a:r>
            <a:r>
              <a:rPr kumimoji="0" lang="fr-B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manipulation suivants 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043608" y="1556792"/>
            <a:ext cx="8100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Les transpalettes électrique ou non</a:t>
            </a:r>
            <a:endParaRPr lang="fr-FR" dirty="0"/>
          </a:p>
        </p:txBody>
      </p:sp>
      <p:pic>
        <p:nvPicPr>
          <p:cNvPr id="17" name="Image 16" descr="transpalet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564904"/>
            <a:ext cx="1628775" cy="2800350"/>
          </a:xfrm>
          <a:prstGeom prst="rect">
            <a:avLst/>
          </a:prstGeom>
        </p:spPr>
      </p:pic>
      <p:pic>
        <p:nvPicPr>
          <p:cNvPr id="18" name="Image 17" descr="trans ele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05187" y="2447924"/>
            <a:ext cx="3136546" cy="2637259"/>
          </a:xfrm>
          <a:prstGeom prst="rect">
            <a:avLst/>
          </a:prstGeom>
        </p:spPr>
      </p:pic>
      <p:pic>
        <p:nvPicPr>
          <p:cNvPr id="19" name="Image 18" descr="transpalette ele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8537" y="2324100"/>
            <a:ext cx="3256089" cy="3481164"/>
          </a:xfrm>
          <a:prstGeom prst="rect">
            <a:avLst/>
          </a:prstGeom>
        </p:spPr>
      </p:pic>
      <p:pic>
        <p:nvPicPr>
          <p:cNvPr id="21" name="Image 20" descr="gerbeu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0437" y="2362200"/>
            <a:ext cx="3024458" cy="3011016"/>
          </a:xfrm>
          <a:prstGeom prst="rect">
            <a:avLst/>
          </a:prstGeom>
        </p:spPr>
      </p:pic>
    </p:spTree>
  </p:cSld>
  <p:clrMapOvr>
    <a:masterClrMapping/>
  </p:clrMapOvr>
  <p:transition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" presetClass="exit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28" presetID="13" presetClass="exit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6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7" dur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000"/>
                            </p:stCondLst>
                            <p:childTnLst>
                              <p:par>
                                <p:cTn id="4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3000"/>
                            </p:stCondLst>
                            <p:childTnLst>
                              <p:par>
                                <p:cTn id="44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5" dur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Chez mes différents employeurs :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403648" y="1124744"/>
            <a:ext cx="7498080" cy="1117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J’ai utilisé les engins</a:t>
            </a:r>
            <a:r>
              <a:rPr kumimoji="0" lang="fr-B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manipulation suivants 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43608" y="1556792"/>
            <a:ext cx="8100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Clarck</a:t>
            </a:r>
            <a:r>
              <a:rPr lang="fr-BE" dirty="0" smtClean="0"/>
              <a:t> électrique et thermique de différentes tailles </a:t>
            </a:r>
            <a:endParaRPr lang="fr-FR" dirty="0"/>
          </a:p>
        </p:txBody>
      </p:sp>
      <p:pic>
        <p:nvPicPr>
          <p:cNvPr id="8" name="Image 7" descr="clarck el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708920"/>
            <a:ext cx="3936437" cy="2952328"/>
          </a:xfrm>
          <a:prstGeom prst="rect">
            <a:avLst/>
          </a:prstGeom>
        </p:spPr>
      </p:pic>
      <p:pic>
        <p:nvPicPr>
          <p:cNvPr id="9" name="Image 8" descr="gros clar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2204864"/>
            <a:ext cx="5628117" cy="4221088"/>
          </a:xfrm>
          <a:prstGeom prst="rect">
            <a:avLst/>
          </a:prstGeom>
        </p:spPr>
      </p:pic>
      <p:pic>
        <p:nvPicPr>
          <p:cNvPr id="10" name="Image 9" descr="retra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2276872"/>
            <a:ext cx="3591947" cy="4035896"/>
          </a:xfrm>
          <a:prstGeom prst="rect">
            <a:avLst/>
          </a:prstGeom>
        </p:spPr>
      </p:pic>
      <p:pic>
        <p:nvPicPr>
          <p:cNvPr id="11" name="Image 10" descr="moff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2348880"/>
            <a:ext cx="4534842" cy="3863901"/>
          </a:xfrm>
          <a:prstGeom prst="rect">
            <a:avLst/>
          </a:prstGeom>
        </p:spPr>
      </p:pic>
      <p:pic>
        <p:nvPicPr>
          <p:cNvPr id="12" name="Image 11" descr="merlot bac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87824" y="2348880"/>
            <a:ext cx="4424040" cy="3318030"/>
          </a:xfrm>
          <a:prstGeom prst="rect">
            <a:avLst/>
          </a:prstGeom>
        </p:spPr>
      </p:pic>
      <p:pic>
        <p:nvPicPr>
          <p:cNvPr id="13" name="Image 12" descr="merlot fouch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47864" y="2348880"/>
            <a:ext cx="3500785" cy="3611670"/>
          </a:xfrm>
          <a:prstGeom prst="rect">
            <a:avLst/>
          </a:prstGeom>
        </p:spPr>
      </p:pic>
    </p:spTree>
  </p:cSld>
  <p:clrMapOvr>
    <a:masterClrMapping/>
  </p:clrMapOvr>
  <p:transition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9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7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5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3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9000"/>
                            </p:stCondLst>
                            <p:childTnLst>
                              <p:par>
                                <p:cTn id="5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xit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2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A250-5A3F-463A-8A76-4AEF7AE831CC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Chez mes différents employeurs :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403648" y="1124744"/>
            <a:ext cx="7498080" cy="1117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J’ai conduit les véhicule</a:t>
            </a:r>
            <a:r>
              <a:rPr lang="fr-BE" sz="2000" dirty="0" smtClean="0"/>
              <a:t>s suivant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 6" descr="esso si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564904"/>
            <a:ext cx="4569050" cy="2691358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1043608" y="1556792"/>
            <a:ext cx="8100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Camion porteur </a:t>
            </a:r>
          </a:p>
        </p:txBody>
      </p:sp>
      <p:pic>
        <p:nvPicPr>
          <p:cNvPr id="9" name="Image 8" descr="cf baché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399" y="2686050"/>
            <a:ext cx="3678899" cy="2759174"/>
          </a:xfrm>
          <a:prstGeom prst="rect">
            <a:avLst/>
          </a:prstGeom>
        </p:spPr>
      </p:pic>
      <p:pic>
        <p:nvPicPr>
          <p:cNvPr id="10" name="Image 9" descr="hort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33749" y="2505074"/>
            <a:ext cx="4036911" cy="3012157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>
          <a:xfrm>
            <a:off x="1043608" y="1556792"/>
            <a:ext cx="8100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Semi-remorque</a:t>
            </a:r>
          </a:p>
        </p:txBody>
      </p:sp>
      <p:pic>
        <p:nvPicPr>
          <p:cNvPr id="12" name="Image 11" descr="col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5856" y="2780928"/>
            <a:ext cx="3817150" cy="2856706"/>
          </a:xfrm>
          <a:prstGeom prst="rect">
            <a:avLst/>
          </a:prstGeom>
        </p:spPr>
      </p:pic>
      <p:pic>
        <p:nvPicPr>
          <p:cNvPr id="13" name="Image 12" descr="semi rem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2564904"/>
            <a:ext cx="4789722" cy="3175794"/>
          </a:xfrm>
          <a:prstGeom prst="rect">
            <a:avLst/>
          </a:prstGeom>
        </p:spPr>
      </p:pic>
    </p:spTree>
  </p:cSld>
  <p:clrMapOvr>
    <a:masterClrMapping/>
  </p:clrMapOvr>
  <p:transition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2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0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16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4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4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4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2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8" grpId="1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2053</TotalTime>
  <Words>114</Words>
  <Application>Microsoft Office PowerPoint</Application>
  <PresentationFormat>Affichage à l'écran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Solstice</vt:lpstr>
      <vt:lpstr>Descriptif de toutes mes connaissances en images</vt:lpstr>
      <vt:lpstr>Pendant mes études : </vt:lpstr>
      <vt:lpstr>Comme étudiant :</vt:lpstr>
      <vt:lpstr>Chez mes différents employeurs :</vt:lpstr>
      <vt:lpstr>Chez mes différents employeurs :</vt:lpstr>
      <vt:lpstr>Chez mes différents employeurs :</vt:lpstr>
      <vt:lpstr>Chez mes différents employeurs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Lettre de motivation</dc:title>
  <dc:creator>Utilisateur Windows</dc:creator>
  <cp:lastModifiedBy>arck</cp:lastModifiedBy>
  <cp:revision>113</cp:revision>
  <dcterms:created xsi:type="dcterms:W3CDTF">2012-04-25T10:14:51Z</dcterms:created>
  <dcterms:modified xsi:type="dcterms:W3CDTF">2013-03-05T18:21:36Z</dcterms:modified>
</cp:coreProperties>
</file>