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omments/comment8.xml" ContentType="application/vnd.openxmlformats-officedocument.presentationml.comment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s/comment6.xml" ContentType="application/vnd.openxmlformats-officedocument.presentationml.comment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s/comment4.xml" ContentType="application/vnd.openxmlformats-officedocument.presentationml.comment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comments/comment9.xml" ContentType="application/vnd.openxmlformats-officedocument.presentationml.comment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comments/comment7.xml" ContentType="application/vnd.openxmlformats-officedocument.presentationml.comment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comments/comment5.xml" ContentType="application/vnd.openxmlformats-officedocument.presentationml.comment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comments/comment3.xml" ContentType="application/vnd.openxmlformats-officedocument.presentationml.comments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6" r:id="rId2"/>
    <p:sldId id="265" r:id="rId3"/>
    <p:sldId id="258" r:id="rId4"/>
    <p:sldId id="259" r:id="rId5"/>
    <p:sldId id="260" r:id="rId6"/>
    <p:sldId id="268" r:id="rId7"/>
    <p:sldId id="269" r:id="rId8"/>
    <p:sldId id="264" r:id="rId9"/>
    <p:sldId id="261" r:id="rId10"/>
    <p:sldId id="270" r:id="rId11"/>
    <p:sldId id="266" r:id="rId12"/>
    <p:sldId id="262" r:id="rId13"/>
    <p:sldId id="267" r:id="rId14"/>
    <p:sldId id="263" r:id="rId15"/>
    <p:sldId id="273" r:id="rId16"/>
    <p:sldId id="274" r:id="rId17"/>
    <p:sldId id="271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ikachu" initials="P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40" autoAdjust="0"/>
  </p:normalViewPr>
  <p:slideViewPr>
    <p:cSldViewPr>
      <p:cViewPr>
        <p:scale>
          <a:sx n="70" d="100"/>
          <a:sy n="70" d="100"/>
        </p:scale>
        <p:origin x="-119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8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2-13T15:18:08.195" idx="5">
    <p:pos x="10" y="10"/>
    <p:text>Plan de alex+modif
refaire lien triangle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2-12T21:33:05.090" idx="2">
    <p:pos x="10" y="10"/>
    <p:text>Retravailler sur la video legende 2
photo du logiciel dialux
Bilan sous excel ? 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2-12T21:33:05.090" idx="6">
    <p:pos x="10" y="10"/>
    <p:text>Retravailler sur la video legende 2
photo du logiciel dialux
Bilan sous excel ? 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2-12T21:33:05.090" idx="7">
    <p:pos x="10" y="10"/>
    <p:text>Retravailler sur la video legende 2
photo du logiciel dialux
Bilan sous excel ? 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2-12T21:42:41.138" idx="3">
    <p:pos x="10" y="10"/>
    <p:text>Sur 2 diapos ?
Tableaux!
Graphique? comment?  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2-12T21:42:41.138" idx="8">
    <p:pos x="10" y="10"/>
    <p:text>Sur 2 diapos ?
Tableaux!
Graphique? comment?  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2-12T21:44:39.538" idx="4">
    <p:pos x="4671" y="575"/>
    <p:text>Mettre les composants
photo
particularitée
mieux? </p:tex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2-12T21:44:39.538" idx="9">
    <p:pos x="3" y="265"/>
    <p:text>Mettre les composants
photo
particularitée
mieux? </p:tex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2-12T21:44:39.538" idx="10">
    <p:pos x="3" y="265"/>
    <p:text>Mettre les composants
photo
particularitée
mieux? 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1E77C4-0718-434C-8022-AC41FD241ABA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3496892-4490-4A5A-8C77-73F5A466BF05}">
      <dgm:prSet/>
      <dgm:spPr/>
      <dgm:t>
        <a:bodyPr/>
        <a:lstStyle/>
        <a:p>
          <a:pPr rtl="0"/>
          <a:r>
            <a:rPr lang="fr-FR" b="1" dirty="0" smtClean="0">
              <a:solidFill>
                <a:srgbClr val="FF0000"/>
              </a:solidFill>
            </a:rPr>
            <a:t>I. Etat des lieux</a:t>
          </a:r>
          <a:endParaRPr lang="fr-FR" b="1" dirty="0">
            <a:solidFill>
              <a:srgbClr val="FF0000"/>
            </a:solidFill>
          </a:endParaRPr>
        </a:p>
      </dgm:t>
    </dgm:pt>
    <dgm:pt modelId="{80F39DEA-352E-4612-8E78-2C423545AA11}" type="parTrans" cxnId="{921FE878-284F-491E-AE7E-0E1FC8BEC98D}">
      <dgm:prSet/>
      <dgm:spPr/>
      <dgm:t>
        <a:bodyPr/>
        <a:lstStyle/>
        <a:p>
          <a:endParaRPr lang="fr-FR"/>
        </a:p>
      </dgm:t>
    </dgm:pt>
    <dgm:pt modelId="{B0C250BF-FDD9-464A-8740-FF3CDBEEF92F}" type="sibTrans" cxnId="{921FE878-284F-491E-AE7E-0E1FC8BEC98D}">
      <dgm:prSet/>
      <dgm:spPr/>
      <dgm:t>
        <a:bodyPr/>
        <a:lstStyle/>
        <a:p>
          <a:endParaRPr lang="fr-FR"/>
        </a:p>
      </dgm:t>
    </dgm:pt>
    <dgm:pt modelId="{9EB11A89-04B8-4FD6-9A87-E06B7CF4F87B}">
      <dgm:prSet/>
      <dgm:spPr/>
      <dgm:t>
        <a:bodyPr/>
        <a:lstStyle/>
        <a:p>
          <a:pPr rtl="0"/>
          <a:r>
            <a:rPr lang="fr-FR" dirty="0" smtClean="0"/>
            <a:t>II. S’informer des solutions, choix de notre solution</a:t>
          </a:r>
          <a:endParaRPr lang="fr-FR" dirty="0"/>
        </a:p>
      </dgm:t>
    </dgm:pt>
    <dgm:pt modelId="{A036F60E-1A9F-406A-BF60-81BCAF0628E8}" type="parTrans" cxnId="{492B14E5-2540-4FE8-9FC9-73DC09C9B000}">
      <dgm:prSet/>
      <dgm:spPr/>
      <dgm:t>
        <a:bodyPr/>
        <a:lstStyle/>
        <a:p>
          <a:endParaRPr lang="fr-FR"/>
        </a:p>
      </dgm:t>
    </dgm:pt>
    <dgm:pt modelId="{E45EAE31-1F50-4A30-8DC4-DB23ABAE551B}" type="sibTrans" cxnId="{492B14E5-2540-4FE8-9FC9-73DC09C9B000}">
      <dgm:prSet/>
      <dgm:spPr/>
      <dgm:t>
        <a:bodyPr/>
        <a:lstStyle/>
        <a:p>
          <a:endParaRPr lang="fr-FR"/>
        </a:p>
      </dgm:t>
    </dgm:pt>
    <dgm:pt modelId="{A8AF9649-0ED9-47B6-99EF-3FF9487A66A1}">
      <dgm:prSet/>
      <dgm:spPr/>
      <dgm:t>
        <a:bodyPr/>
        <a:lstStyle/>
        <a:p>
          <a:pPr rtl="0"/>
          <a:r>
            <a:rPr lang="fr-FR" dirty="0" smtClean="0"/>
            <a:t>III. Bon de commande de notre solution</a:t>
          </a:r>
          <a:endParaRPr lang="fr-FR" dirty="0"/>
        </a:p>
      </dgm:t>
    </dgm:pt>
    <dgm:pt modelId="{CF6F38AA-2747-4E5E-80DE-6FC5F97DEADE}" type="parTrans" cxnId="{E5B0B3A0-661A-4618-AE56-71452AB92C8D}">
      <dgm:prSet/>
      <dgm:spPr/>
      <dgm:t>
        <a:bodyPr/>
        <a:lstStyle/>
        <a:p>
          <a:endParaRPr lang="fr-FR"/>
        </a:p>
      </dgm:t>
    </dgm:pt>
    <dgm:pt modelId="{BCDBD118-1751-4AF7-9B8B-EC640E6A1F60}" type="sibTrans" cxnId="{E5B0B3A0-661A-4618-AE56-71452AB92C8D}">
      <dgm:prSet/>
      <dgm:spPr/>
      <dgm:t>
        <a:bodyPr/>
        <a:lstStyle/>
        <a:p>
          <a:endParaRPr lang="fr-FR"/>
        </a:p>
      </dgm:t>
    </dgm:pt>
    <dgm:pt modelId="{2A508F90-4B20-4727-A5E6-B7C5BE1AD5BD}">
      <dgm:prSet/>
      <dgm:spPr/>
      <dgm:t>
        <a:bodyPr/>
        <a:lstStyle/>
        <a:p>
          <a:pPr rtl="0"/>
          <a:r>
            <a:rPr lang="fr-FR" dirty="0" smtClean="0"/>
            <a:t>IV. Solution imposée</a:t>
          </a:r>
        </a:p>
        <a:p>
          <a:pPr rtl="0"/>
          <a:endParaRPr lang="fr-FR" dirty="0"/>
        </a:p>
      </dgm:t>
    </dgm:pt>
    <dgm:pt modelId="{B672E998-E515-4DA4-AE11-C26C194B7EA7}" type="parTrans" cxnId="{13A06E06-A554-43F4-B894-2BE08E1F77F0}">
      <dgm:prSet/>
      <dgm:spPr/>
      <dgm:t>
        <a:bodyPr/>
        <a:lstStyle/>
        <a:p>
          <a:endParaRPr lang="fr-FR"/>
        </a:p>
      </dgm:t>
    </dgm:pt>
    <dgm:pt modelId="{1DBB8D5E-0B5E-417C-A180-CB3173CCDF36}" type="sibTrans" cxnId="{13A06E06-A554-43F4-B894-2BE08E1F77F0}">
      <dgm:prSet/>
      <dgm:spPr/>
      <dgm:t>
        <a:bodyPr/>
        <a:lstStyle/>
        <a:p>
          <a:endParaRPr lang="fr-FR"/>
        </a:p>
      </dgm:t>
    </dgm:pt>
    <dgm:pt modelId="{6A70B4F9-B28E-456E-8500-F1B8D1E0C0A5}" type="pres">
      <dgm:prSet presAssocID="{D61E77C4-0718-434C-8022-AC41FD241AB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02779A5-3102-4472-BAB5-B4EC436CD776}" type="pres">
      <dgm:prSet presAssocID="{D61E77C4-0718-434C-8022-AC41FD241ABA}" presName="arrow" presStyleLbl="bgShp" presStyleIdx="0" presStyleCnt="1"/>
      <dgm:spPr/>
    </dgm:pt>
    <dgm:pt modelId="{A8AC8F7B-F086-48D3-A270-CA9B69CF6477}" type="pres">
      <dgm:prSet presAssocID="{D61E77C4-0718-434C-8022-AC41FD241ABA}" presName="points" presStyleCnt="0"/>
      <dgm:spPr/>
    </dgm:pt>
    <dgm:pt modelId="{1FB22B89-4087-4B7B-BD33-840A583630C4}" type="pres">
      <dgm:prSet presAssocID="{73496892-4490-4A5A-8C77-73F5A466BF05}" presName="compositeA" presStyleCnt="0"/>
      <dgm:spPr/>
    </dgm:pt>
    <dgm:pt modelId="{78BE4D15-E1C1-4563-8259-503C7C5C09D4}" type="pres">
      <dgm:prSet presAssocID="{73496892-4490-4A5A-8C77-73F5A466BF05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AF5E6DC-35AB-4D65-9192-C34E5CDFC3AC}" type="pres">
      <dgm:prSet presAssocID="{73496892-4490-4A5A-8C77-73F5A466BF05}" presName="circleA" presStyleLbl="node1" presStyleIdx="0" presStyleCnt="4"/>
      <dgm:spPr>
        <a:solidFill>
          <a:srgbClr val="FF0000"/>
        </a:solidFill>
      </dgm:spPr>
      <dgm:t>
        <a:bodyPr/>
        <a:lstStyle/>
        <a:p>
          <a:endParaRPr lang="fr-FR"/>
        </a:p>
      </dgm:t>
    </dgm:pt>
    <dgm:pt modelId="{0AD3F829-0594-4D46-8740-AE1417B3A280}" type="pres">
      <dgm:prSet presAssocID="{73496892-4490-4A5A-8C77-73F5A466BF05}" presName="spaceA" presStyleCnt="0"/>
      <dgm:spPr/>
    </dgm:pt>
    <dgm:pt modelId="{3FEAB640-B4CB-484B-B478-912FEC6C6814}" type="pres">
      <dgm:prSet presAssocID="{B0C250BF-FDD9-464A-8740-FF3CDBEEF92F}" presName="space" presStyleCnt="0"/>
      <dgm:spPr/>
    </dgm:pt>
    <dgm:pt modelId="{AC099B18-F08C-48AD-A002-ED524796D8F5}" type="pres">
      <dgm:prSet presAssocID="{9EB11A89-04B8-4FD6-9A87-E06B7CF4F87B}" presName="compositeB" presStyleCnt="0"/>
      <dgm:spPr/>
    </dgm:pt>
    <dgm:pt modelId="{49C7630D-98EC-407E-8AD3-A410D5D52116}" type="pres">
      <dgm:prSet presAssocID="{9EB11A89-04B8-4FD6-9A87-E06B7CF4F87B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E7D7457-EF95-4E04-BFB4-E360119807EF}" type="pres">
      <dgm:prSet presAssocID="{9EB11A89-04B8-4FD6-9A87-E06B7CF4F87B}" presName="circleB" presStyleLbl="node1" presStyleIdx="1" presStyleCnt="4"/>
      <dgm:spPr/>
    </dgm:pt>
    <dgm:pt modelId="{617D5BBE-FC82-4D53-9355-E857182E05CE}" type="pres">
      <dgm:prSet presAssocID="{9EB11A89-04B8-4FD6-9A87-E06B7CF4F87B}" presName="spaceB" presStyleCnt="0"/>
      <dgm:spPr/>
    </dgm:pt>
    <dgm:pt modelId="{4EE481E1-BD41-4397-8BE7-BD9EDB84C74E}" type="pres">
      <dgm:prSet presAssocID="{E45EAE31-1F50-4A30-8DC4-DB23ABAE551B}" presName="space" presStyleCnt="0"/>
      <dgm:spPr/>
    </dgm:pt>
    <dgm:pt modelId="{89C7E590-69BA-4174-97F8-CD215F7F676B}" type="pres">
      <dgm:prSet presAssocID="{A8AF9649-0ED9-47B6-99EF-3FF9487A66A1}" presName="compositeA" presStyleCnt="0"/>
      <dgm:spPr/>
    </dgm:pt>
    <dgm:pt modelId="{FF8F8914-CCFE-49B4-85A4-9B5C06B0F726}" type="pres">
      <dgm:prSet presAssocID="{A8AF9649-0ED9-47B6-99EF-3FF9487A66A1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4E4C5B4-0CD7-4478-9291-3F58A3F27CF5}" type="pres">
      <dgm:prSet presAssocID="{A8AF9649-0ED9-47B6-99EF-3FF9487A66A1}" presName="circleA" presStyleLbl="node1" presStyleIdx="2" presStyleCnt="4"/>
      <dgm:spPr/>
    </dgm:pt>
    <dgm:pt modelId="{614959BD-8F2F-49CC-82B4-9483AE974CBB}" type="pres">
      <dgm:prSet presAssocID="{A8AF9649-0ED9-47B6-99EF-3FF9487A66A1}" presName="spaceA" presStyleCnt="0"/>
      <dgm:spPr/>
    </dgm:pt>
    <dgm:pt modelId="{4A970570-D6D2-45D8-8CED-122264A86B0E}" type="pres">
      <dgm:prSet presAssocID="{BCDBD118-1751-4AF7-9B8B-EC640E6A1F60}" presName="space" presStyleCnt="0"/>
      <dgm:spPr/>
    </dgm:pt>
    <dgm:pt modelId="{CCE5593E-7E66-48B1-8BD1-9FEDDDA159FF}" type="pres">
      <dgm:prSet presAssocID="{2A508F90-4B20-4727-A5E6-B7C5BE1AD5BD}" presName="compositeB" presStyleCnt="0"/>
      <dgm:spPr/>
    </dgm:pt>
    <dgm:pt modelId="{A5CD4EC3-893D-4234-A52A-8830D77EED1E}" type="pres">
      <dgm:prSet presAssocID="{2A508F90-4B20-4727-A5E6-B7C5BE1AD5BD}" presName="textB" presStyleLbl="revTx" presStyleIdx="3" presStyleCnt="4" custScaleX="10667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F57E7F3-7D5D-4F45-8426-47AD3172948A}" type="pres">
      <dgm:prSet presAssocID="{2A508F90-4B20-4727-A5E6-B7C5BE1AD5BD}" presName="circleB" presStyleLbl="node1" presStyleIdx="3" presStyleCnt="4"/>
      <dgm:spPr/>
    </dgm:pt>
    <dgm:pt modelId="{02D1BEA7-AEF9-45B5-B800-2A3B717EC5F1}" type="pres">
      <dgm:prSet presAssocID="{2A508F90-4B20-4727-A5E6-B7C5BE1AD5BD}" presName="spaceB" presStyleCnt="0"/>
      <dgm:spPr/>
    </dgm:pt>
  </dgm:ptLst>
  <dgm:cxnLst>
    <dgm:cxn modelId="{A5CFF1A2-72E4-4EB6-A712-EB31DCC8E51F}" type="presOf" srcId="{73496892-4490-4A5A-8C77-73F5A466BF05}" destId="{78BE4D15-E1C1-4563-8259-503C7C5C09D4}" srcOrd="0" destOrd="0" presId="urn:microsoft.com/office/officeart/2005/8/layout/hProcess11"/>
    <dgm:cxn modelId="{921FE878-284F-491E-AE7E-0E1FC8BEC98D}" srcId="{D61E77C4-0718-434C-8022-AC41FD241ABA}" destId="{73496892-4490-4A5A-8C77-73F5A466BF05}" srcOrd="0" destOrd="0" parTransId="{80F39DEA-352E-4612-8E78-2C423545AA11}" sibTransId="{B0C250BF-FDD9-464A-8740-FF3CDBEEF92F}"/>
    <dgm:cxn modelId="{3A49010A-0BC9-443C-90C4-546C2FADE7BF}" type="presOf" srcId="{2A508F90-4B20-4727-A5E6-B7C5BE1AD5BD}" destId="{A5CD4EC3-893D-4234-A52A-8830D77EED1E}" srcOrd="0" destOrd="0" presId="urn:microsoft.com/office/officeart/2005/8/layout/hProcess11"/>
    <dgm:cxn modelId="{E5B0B3A0-661A-4618-AE56-71452AB92C8D}" srcId="{D61E77C4-0718-434C-8022-AC41FD241ABA}" destId="{A8AF9649-0ED9-47B6-99EF-3FF9487A66A1}" srcOrd="2" destOrd="0" parTransId="{CF6F38AA-2747-4E5E-80DE-6FC5F97DEADE}" sibTransId="{BCDBD118-1751-4AF7-9B8B-EC640E6A1F60}"/>
    <dgm:cxn modelId="{A51FD514-6052-4113-9FC2-E3EDBD01AD0B}" type="presOf" srcId="{A8AF9649-0ED9-47B6-99EF-3FF9487A66A1}" destId="{FF8F8914-CCFE-49B4-85A4-9B5C06B0F726}" srcOrd="0" destOrd="0" presId="urn:microsoft.com/office/officeart/2005/8/layout/hProcess11"/>
    <dgm:cxn modelId="{13A06E06-A554-43F4-B894-2BE08E1F77F0}" srcId="{D61E77C4-0718-434C-8022-AC41FD241ABA}" destId="{2A508F90-4B20-4727-A5E6-B7C5BE1AD5BD}" srcOrd="3" destOrd="0" parTransId="{B672E998-E515-4DA4-AE11-C26C194B7EA7}" sibTransId="{1DBB8D5E-0B5E-417C-A180-CB3173CCDF36}"/>
    <dgm:cxn modelId="{1436F0E7-F95D-4FEF-A44D-2389503F2528}" type="presOf" srcId="{D61E77C4-0718-434C-8022-AC41FD241ABA}" destId="{6A70B4F9-B28E-456E-8500-F1B8D1E0C0A5}" srcOrd="0" destOrd="0" presId="urn:microsoft.com/office/officeart/2005/8/layout/hProcess11"/>
    <dgm:cxn modelId="{492B14E5-2540-4FE8-9FC9-73DC09C9B000}" srcId="{D61E77C4-0718-434C-8022-AC41FD241ABA}" destId="{9EB11A89-04B8-4FD6-9A87-E06B7CF4F87B}" srcOrd="1" destOrd="0" parTransId="{A036F60E-1A9F-406A-BF60-81BCAF0628E8}" sibTransId="{E45EAE31-1F50-4A30-8DC4-DB23ABAE551B}"/>
    <dgm:cxn modelId="{6BB82AA9-0102-4999-947A-DE705087C404}" type="presOf" srcId="{9EB11A89-04B8-4FD6-9A87-E06B7CF4F87B}" destId="{49C7630D-98EC-407E-8AD3-A410D5D52116}" srcOrd="0" destOrd="0" presId="urn:microsoft.com/office/officeart/2005/8/layout/hProcess11"/>
    <dgm:cxn modelId="{FF3ED6A3-E690-479D-BB09-CF30A259C051}" type="presParOf" srcId="{6A70B4F9-B28E-456E-8500-F1B8D1E0C0A5}" destId="{202779A5-3102-4472-BAB5-B4EC436CD776}" srcOrd="0" destOrd="0" presId="urn:microsoft.com/office/officeart/2005/8/layout/hProcess11"/>
    <dgm:cxn modelId="{F92B5929-1D60-4ED5-A962-182E33E988C6}" type="presParOf" srcId="{6A70B4F9-B28E-456E-8500-F1B8D1E0C0A5}" destId="{A8AC8F7B-F086-48D3-A270-CA9B69CF6477}" srcOrd="1" destOrd="0" presId="urn:microsoft.com/office/officeart/2005/8/layout/hProcess11"/>
    <dgm:cxn modelId="{800E8784-2908-4620-AFA6-00CD1EDC2717}" type="presParOf" srcId="{A8AC8F7B-F086-48D3-A270-CA9B69CF6477}" destId="{1FB22B89-4087-4B7B-BD33-840A583630C4}" srcOrd="0" destOrd="0" presId="urn:microsoft.com/office/officeart/2005/8/layout/hProcess11"/>
    <dgm:cxn modelId="{D4B77497-CA9B-42A6-A6CC-87BE02C6AA68}" type="presParOf" srcId="{1FB22B89-4087-4B7B-BD33-840A583630C4}" destId="{78BE4D15-E1C1-4563-8259-503C7C5C09D4}" srcOrd="0" destOrd="0" presId="urn:microsoft.com/office/officeart/2005/8/layout/hProcess11"/>
    <dgm:cxn modelId="{A9CEB7F9-A2B5-42CD-AE49-C798C87ADDBA}" type="presParOf" srcId="{1FB22B89-4087-4B7B-BD33-840A583630C4}" destId="{2AF5E6DC-35AB-4D65-9192-C34E5CDFC3AC}" srcOrd="1" destOrd="0" presId="urn:microsoft.com/office/officeart/2005/8/layout/hProcess11"/>
    <dgm:cxn modelId="{BB9808EA-3B22-444E-80EF-E1DF71980C2F}" type="presParOf" srcId="{1FB22B89-4087-4B7B-BD33-840A583630C4}" destId="{0AD3F829-0594-4D46-8740-AE1417B3A280}" srcOrd="2" destOrd="0" presId="urn:microsoft.com/office/officeart/2005/8/layout/hProcess11"/>
    <dgm:cxn modelId="{C056DF14-85B3-45B5-B0EF-17D3A76C42DE}" type="presParOf" srcId="{A8AC8F7B-F086-48D3-A270-CA9B69CF6477}" destId="{3FEAB640-B4CB-484B-B478-912FEC6C6814}" srcOrd="1" destOrd="0" presId="urn:microsoft.com/office/officeart/2005/8/layout/hProcess11"/>
    <dgm:cxn modelId="{16B2B60E-EC10-4700-A9CF-BF90EE705CE4}" type="presParOf" srcId="{A8AC8F7B-F086-48D3-A270-CA9B69CF6477}" destId="{AC099B18-F08C-48AD-A002-ED524796D8F5}" srcOrd="2" destOrd="0" presId="urn:microsoft.com/office/officeart/2005/8/layout/hProcess11"/>
    <dgm:cxn modelId="{397E87EF-740B-4A2C-9980-462F3BDF3022}" type="presParOf" srcId="{AC099B18-F08C-48AD-A002-ED524796D8F5}" destId="{49C7630D-98EC-407E-8AD3-A410D5D52116}" srcOrd="0" destOrd="0" presId="urn:microsoft.com/office/officeart/2005/8/layout/hProcess11"/>
    <dgm:cxn modelId="{CC804238-FCF4-43C9-82A9-A5642AD8C096}" type="presParOf" srcId="{AC099B18-F08C-48AD-A002-ED524796D8F5}" destId="{4E7D7457-EF95-4E04-BFB4-E360119807EF}" srcOrd="1" destOrd="0" presId="urn:microsoft.com/office/officeart/2005/8/layout/hProcess11"/>
    <dgm:cxn modelId="{2249A5A5-A7DE-4848-A1C4-BEA06ABDA11C}" type="presParOf" srcId="{AC099B18-F08C-48AD-A002-ED524796D8F5}" destId="{617D5BBE-FC82-4D53-9355-E857182E05CE}" srcOrd="2" destOrd="0" presId="urn:microsoft.com/office/officeart/2005/8/layout/hProcess11"/>
    <dgm:cxn modelId="{97A61B1A-F88D-4F8F-BEC6-21589919A0D9}" type="presParOf" srcId="{A8AC8F7B-F086-48D3-A270-CA9B69CF6477}" destId="{4EE481E1-BD41-4397-8BE7-BD9EDB84C74E}" srcOrd="3" destOrd="0" presId="urn:microsoft.com/office/officeart/2005/8/layout/hProcess11"/>
    <dgm:cxn modelId="{9AC288CB-998E-408E-A943-8ED9DB46EC12}" type="presParOf" srcId="{A8AC8F7B-F086-48D3-A270-CA9B69CF6477}" destId="{89C7E590-69BA-4174-97F8-CD215F7F676B}" srcOrd="4" destOrd="0" presId="urn:microsoft.com/office/officeart/2005/8/layout/hProcess11"/>
    <dgm:cxn modelId="{2ED0923C-7C43-41D2-BEAB-E8249A4C43F8}" type="presParOf" srcId="{89C7E590-69BA-4174-97F8-CD215F7F676B}" destId="{FF8F8914-CCFE-49B4-85A4-9B5C06B0F726}" srcOrd="0" destOrd="0" presId="urn:microsoft.com/office/officeart/2005/8/layout/hProcess11"/>
    <dgm:cxn modelId="{24D8BD08-3978-4822-8E82-24072FEA4C80}" type="presParOf" srcId="{89C7E590-69BA-4174-97F8-CD215F7F676B}" destId="{E4E4C5B4-0CD7-4478-9291-3F58A3F27CF5}" srcOrd="1" destOrd="0" presId="urn:microsoft.com/office/officeart/2005/8/layout/hProcess11"/>
    <dgm:cxn modelId="{06CA1BB6-8E68-47CE-9CAB-DCAADE4119FA}" type="presParOf" srcId="{89C7E590-69BA-4174-97F8-CD215F7F676B}" destId="{614959BD-8F2F-49CC-82B4-9483AE974CBB}" srcOrd="2" destOrd="0" presId="urn:microsoft.com/office/officeart/2005/8/layout/hProcess11"/>
    <dgm:cxn modelId="{6E0D1EB3-FBBD-4825-9C2B-69D40F193B61}" type="presParOf" srcId="{A8AC8F7B-F086-48D3-A270-CA9B69CF6477}" destId="{4A970570-D6D2-45D8-8CED-122264A86B0E}" srcOrd="5" destOrd="0" presId="urn:microsoft.com/office/officeart/2005/8/layout/hProcess11"/>
    <dgm:cxn modelId="{0E4D1226-9230-4A3D-A707-A8C51F3F01FE}" type="presParOf" srcId="{A8AC8F7B-F086-48D3-A270-CA9B69CF6477}" destId="{CCE5593E-7E66-48B1-8BD1-9FEDDDA159FF}" srcOrd="6" destOrd="0" presId="urn:microsoft.com/office/officeart/2005/8/layout/hProcess11"/>
    <dgm:cxn modelId="{EF6735C7-A0CB-4DB3-B981-B0AA33245F30}" type="presParOf" srcId="{CCE5593E-7E66-48B1-8BD1-9FEDDDA159FF}" destId="{A5CD4EC3-893D-4234-A52A-8830D77EED1E}" srcOrd="0" destOrd="0" presId="urn:microsoft.com/office/officeart/2005/8/layout/hProcess11"/>
    <dgm:cxn modelId="{EACFBF1E-8D05-4324-B78D-E40765C1A59C}" type="presParOf" srcId="{CCE5593E-7E66-48B1-8BD1-9FEDDDA159FF}" destId="{EF57E7F3-7D5D-4F45-8426-47AD3172948A}" srcOrd="1" destOrd="0" presId="urn:microsoft.com/office/officeart/2005/8/layout/hProcess11"/>
    <dgm:cxn modelId="{5C2139BB-CAEE-422E-BB1A-59FFD77A41F0}" type="presParOf" srcId="{CCE5593E-7E66-48B1-8BD1-9FEDDDA159FF}" destId="{02D1BEA7-AEF9-45B5-B800-2A3B717EC5F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1E77C4-0718-434C-8022-AC41FD241ABA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3496892-4490-4A5A-8C77-73F5A466BF05}">
      <dgm:prSet/>
      <dgm:spPr/>
      <dgm:t>
        <a:bodyPr/>
        <a:lstStyle/>
        <a:p>
          <a:pPr rtl="0"/>
          <a:r>
            <a:rPr lang="fr-FR" dirty="0" smtClean="0"/>
            <a:t>I. Etat des lieux</a:t>
          </a:r>
          <a:endParaRPr lang="fr-FR" dirty="0"/>
        </a:p>
      </dgm:t>
    </dgm:pt>
    <dgm:pt modelId="{80F39DEA-352E-4612-8E78-2C423545AA11}" type="parTrans" cxnId="{921FE878-284F-491E-AE7E-0E1FC8BEC98D}">
      <dgm:prSet/>
      <dgm:spPr/>
      <dgm:t>
        <a:bodyPr/>
        <a:lstStyle/>
        <a:p>
          <a:endParaRPr lang="fr-FR"/>
        </a:p>
      </dgm:t>
    </dgm:pt>
    <dgm:pt modelId="{B0C250BF-FDD9-464A-8740-FF3CDBEEF92F}" type="sibTrans" cxnId="{921FE878-284F-491E-AE7E-0E1FC8BEC98D}">
      <dgm:prSet/>
      <dgm:spPr/>
      <dgm:t>
        <a:bodyPr/>
        <a:lstStyle/>
        <a:p>
          <a:endParaRPr lang="fr-FR"/>
        </a:p>
      </dgm:t>
    </dgm:pt>
    <dgm:pt modelId="{9EB11A89-04B8-4FD6-9A87-E06B7CF4F87B}">
      <dgm:prSet/>
      <dgm:spPr/>
      <dgm:t>
        <a:bodyPr/>
        <a:lstStyle/>
        <a:p>
          <a:pPr rtl="0"/>
          <a:r>
            <a:rPr lang="fr-FR" b="1" dirty="0" smtClean="0">
              <a:solidFill>
                <a:srgbClr val="FF0000"/>
              </a:solidFill>
            </a:rPr>
            <a:t>II. S’informer des solutions, choix de notre solution</a:t>
          </a:r>
          <a:endParaRPr lang="fr-FR" b="1" dirty="0">
            <a:solidFill>
              <a:srgbClr val="FF0000"/>
            </a:solidFill>
          </a:endParaRPr>
        </a:p>
      </dgm:t>
    </dgm:pt>
    <dgm:pt modelId="{A036F60E-1A9F-406A-BF60-81BCAF0628E8}" type="parTrans" cxnId="{492B14E5-2540-4FE8-9FC9-73DC09C9B000}">
      <dgm:prSet/>
      <dgm:spPr/>
      <dgm:t>
        <a:bodyPr/>
        <a:lstStyle/>
        <a:p>
          <a:endParaRPr lang="fr-FR"/>
        </a:p>
      </dgm:t>
    </dgm:pt>
    <dgm:pt modelId="{E45EAE31-1F50-4A30-8DC4-DB23ABAE551B}" type="sibTrans" cxnId="{492B14E5-2540-4FE8-9FC9-73DC09C9B000}">
      <dgm:prSet/>
      <dgm:spPr/>
      <dgm:t>
        <a:bodyPr/>
        <a:lstStyle/>
        <a:p>
          <a:endParaRPr lang="fr-FR"/>
        </a:p>
      </dgm:t>
    </dgm:pt>
    <dgm:pt modelId="{A8AF9649-0ED9-47B6-99EF-3FF9487A66A1}">
      <dgm:prSet/>
      <dgm:spPr/>
      <dgm:t>
        <a:bodyPr/>
        <a:lstStyle/>
        <a:p>
          <a:pPr rtl="0"/>
          <a:r>
            <a:rPr lang="fr-FR" dirty="0" smtClean="0"/>
            <a:t>III. Bon de commande de notre solution</a:t>
          </a:r>
          <a:endParaRPr lang="fr-FR" dirty="0"/>
        </a:p>
      </dgm:t>
    </dgm:pt>
    <dgm:pt modelId="{CF6F38AA-2747-4E5E-80DE-6FC5F97DEADE}" type="parTrans" cxnId="{E5B0B3A0-661A-4618-AE56-71452AB92C8D}">
      <dgm:prSet/>
      <dgm:spPr/>
      <dgm:t>
        <a:bodyPr/>
        <a:lstStyle/>
        <a:p>
          <a:endParaRPr lang="fr-FR"/>
        </a:p>
      </dgm:t>
    </dgm:pt>
    <dgm:pt modelId="{BCDBD118-1751-4AF7-9B8B-EC640E6A1F60}" type="sibTrans" cxnId="{E5B0B3A0-661A-4618-AE56-71452AB92C8D}">
      <dgm:prSet/>
      <dgm:spPr/>
      <dgm:t>
        <a:bodyPr/>
        <a:lstStyle/>
        <a:p>
          <a:endParaRPr lang="fr-FR"/>
        </a:p>
      </dgm:t>
    </dgm:pt>
    <dgm:pt modelId="{2A508F90-4B20-4727-A5E6-B7C5BE1AD5BD}">
      <dgm:prSet/>
      <dgm:spPr/>
      <dgm:t>
        <a:bodyPr/>
        <a:lstStyle/>
        <a:p>
          <a:pPr rtl="0"/>
          <a:r>
            <a:rPr lang="fr-FR" dirty="0" smtClean="0"/>
            <a:t>IV. Solution imposée</a:t>
          </a:r>
        </a:p>
      </dgm:t>
    </dgm:pt>
    <dgm:pt modelId="{B672E998-E515-4DA4-AE11-C26C194B7EA7}" type="parTrans" cxnId="{13A06E06-A554-43F4-B894-2BE08E1F77F0}">
      <dgm:prSet/>
      <dgm:spPr/>
      <dgm:t>
        <a:bodyPr/>
        <a:lstStyle/>
        <a:p>
          <a:endParaRPr lang="fr-FR"/>
        </a:p>
      </dgm:t>
    </dgm:pt>
    <dgm:pt modelId="{1DBB8D5E-0B5E-417C-A180-CB3173CCDF36}" type="sibTrans" cxnId="{13A06E06-A554-43F4-B894-2BE08E1F77F0}">
      <dgm:prSet/>
      <dgm:spPr/>
      <dgm:t>
        <a:bodyPr/>
        <a:lstStyle/>
        <a:p>
          <a:endParaRPr lang="fr-FR"/>
        </a:p>
      </dgm:t>
    </dgm:pt>
    <dgm:pt modelId="{6A70B4F9-B28E-456E-8500-F1B8D1E0C0A5}" type="pres">
      <dgm:prSet presAssocID="{D61E77C4-0718-434C-8022-AC41FD241AB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02779A5-3102-4472-BAB5-B4EC436CD776}" type="pres">
      <dgm:prSet presAssocID="{D61E77C4-0718-434C-8022-AC41FD241ABA}" presName="arrow" presStyleLbl="bgShp" presStyleIdx="0" presStyleCnt="1"/>
      <dgm:spPr/>
    </dgm:pt>
    <dgm:pt modelId="{A8AC8F7B-F086-48D3-A270-CA9B69CF6477}" type="pres">
      <dgm:prSet presAssocID="{D61E77C4-0718-434C-8022-AC41FD241ABA}" presName="points" presStyleCnt="0"/>
      <dgm:spPr/>
    </dgm:pt>
    <dgm:pt modelId="{1FB22B89-4087-4B7B-BD33-840A583630C4}" type="pres">
      <dgm:prSet presAssocID="{73496892-4490-4A5A-8C77-73F5A466BF05}" presName="compositeA" presStyleCnt="0"/>
      <dgm:spPr/>
    </dgm:pt>
    <dgm:pt modelId="{78BE4D15-E1C1-4563-8259-503C7C5C09D4}" type="pres">
      <dgm:prSet presAssocID="{73496892-4490-4A5A-8C77-73F5A466BF05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AF5E6DC-35AB-4D65-9192-C34E5CDFC3AC}" type="pres">
      <dgm:prSet presAssocID="{73496892-4490-4A5A-8C77-73F5A466BF05}" presName="circleA" presStyleLbl="node1" presStyleIdx="0" presStyleCnt="4"/>
      <dgm:spPr/>
    </dgm:pt>
    <dgm:pt modelId="{0AD3F829-0594-4D46-8740-AE1417B3A280}" type="pres">
      <dgm:prSet presAssocID="{73496892-4490-4A5A-8C77-73F5A466BF05}" presName="spaceA" presStyleCnt="0"/>
      <dgm:spPr/>
    </dgm:pt>
    <dgm:pt modelId="{3FEAB640-B4CB-484B-B478-912FEC6C6814}" type="pres">
      <dgm:prSet presAssocID="{B0C250BF-FDD9-464A-8740-FF3CDBEEF92F}" presName="space" presStyleCnt="0"/>
      <dgm:spPr/>
    </dgm:pt>
    <dgm:pt modelId="{AC099B18-F08C-48AD-A002-ED524796D8F5}" type="pres">
      <dgm:prSet presAssocID="{9EB11A89-04B8-4FD6-9A87-E06B7CF4F87B}" presName="compositeB" presStyleCnt="0"/>
      <dgm:spPr/>
    </dgm:pt>
    <dgm:pt modelId="{49C7630D-98EC-407E-8AD3-A410D5D52116}" type="pres">
      <dgm:prSet presAssocID="{9EB11A89-04B8-4FD6-9A87-E06B7CF4F87B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E7D7457-EF95-4E04-BFB4-E360119807EF}" type="pres">
      <dgm:prSet presAssocID="{9EB11A89-04B8-4FD6-9A87-E06B7CF4F87B}" presName="circleB" presStyleLbl="node1" presStyleIdx="1" presStyleCnt="4"/>
      <dgm:spPr>
        <a:solidFill>
          <a:srgbClr val="FF0000"/>
        </a:solidFill>
      </dgm:spPr>
      <dgm:t>
        <a:bodyPr/>
        <a:lstStyle/>
        <a:p>
          <a:endParaRPr lang="fr-FR"/>
        </a:p>
      </dgm:t>
    </dgm:pt>
    <dgm:pt modelId="{617D5BBE-FC82-4D53-9355-E857182E05CE}" type="pres">
      <dgm:prSet presAssocID="{9EB11A89-04B8-4FD6-9A87-E06B7CF4F87B}" presName="spaceB" presStyleCnt="0"/>
      <dgm:spPr/>
    </dgm:pt>
    <dgm:pt modelId="{4EE481E1-BD41-4397-8BE7-BD9EDB84C74E}" type="pres">
      <dgm:prSet presAssocID="{E45EAE31-1F50-4A30-8DC4-DB23ABAE551B}" presName="space" presStyleCnt="0"/>
      <dgm:spPr/>
    </dgm:pt>
    <dgm:pt modelId="{89C7E590-69BA-4174-97F8-CD215F7F676B}" type="pres">
      <dgm:prSet presAssocID="{A8AF9649-0ED9-47B6-99EF-3FF9487A66A1}" presName="compositeA" presStyleCnt="0"/>
      <dgm:spPr/>
    </dgm:pt>
    <dgm:pt modelId="{FF8F8914-CCFE-49B4-85A4-9B5C06B0F726}" type="pres">
      <dgm:prSet presAssocID="{A8AF9649-0ED9-47B6-99EF-3FF9487A66A1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4E4C5B4-0CD7-4478-9291-3F58A3F27CF5}" type="pres">
      <dgm:prSet presAssocID="{A8AF9649-0ED9-47B6-99EF-3FF9487A66A1}" presName="circleA" presStyleLbl="node1" presStyleIdx="2" presStyleCnt="4"/>
      <dgm:spPr/>
    </dgm:pt>
    <dgm:pt modelId="{614959BD-8F2F-49CC-82B4-9483AE974CBB}" type="pres">
      <dgm:prSet presAssocID="{A8AF9649-0ED9-47B6-99EF-3FF9487A66A1}" presName="spaceA" presStyleCnt="0"/>
      <dgm:spPr/>
    </dgm:pt>
    <dgm:pt modelId="{4A970570-D6D2-45D8-8CED-122264A86B0E}" type="pres">
      <dgm:prSet presAssocID="{BCDBD118-1751-4AF7-9B8B-EC640E6A1F60}" presName="space" presStyleCnt="0"/>
      <dgm:spPr/>
    </dgm:pt>
    <dgm:pt modelId="{CCE5593E-7E66-48B1-8BD1-9FEDDDA159FF}" type="pres">
      <dgm:prSet presAssocID="{2A508F90-4B20-4727-A5E6-B7C5BE1AD5BD}" presName="compositeB" presStyleCnt="0"/>
      <dgm:spPr/>
    </dgm:pt>
    <dgm:pt modelId="{A5CD4EC3-893D-4234-A52A-8830D77EED1E}" type="pres">
      <dgm:prSet presAssocID="{2A508F90-4B20-4727-A5E6-B7C5BE1AD5BD}" presName="textB" presStyleLbl="revTx" presStyleIdx="3" presStyleCnt="4" custScaleX="10667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F57E7F3-7D5D-4F45-8426-47AD3172948A}" type="pres">
      <dgm:prSet presAssocID="{2A508F90-4B20-4727-A5E6-B7C5BE1AD5BD}" presName="circleB" presStyleLbl="node1" presStyleIdx="3" presStyleCnt="4"/>
      <dgm:spPr/>
    </dgm:pt>
    <dgm:pt modelId="{02D1BEA7-AEF9-45B5-B800-2A3B717EC5F1}" type="pres">
      <dgm:prSet presAssocID="{2A508F90-4B20-4727-A5E6-B7C5BE1AD5BD}" presName="spaceB" presStyleCnt="0"/>
      <dgm:spPr/>
    </dgm:pt>
  </dgm:ptLst>
  <dgm:cxnLst>
    <dgm:cxn modelId="{9AB02C4F-111B-49BA-96F8-5550A60563FF}" type="presOf" srcId="{2A508F90-4B20-4727-A5E6-B7C5BE1AD5BD}" destId="{A5CD4EC3-893D-4234-A52A-8830D77EED1E}" srcOrd="0" destOrd="0" presId="urn:microsoft.com/office/officeart/2005/8/layout/hProcess11"/>
    <dgm:cxn modelId="{921FE878-284F-491E-AE7E-0E1FC8BEC98D}" srcId="{D61E77C4-0718-434C-8022-AC41FD241ABA}" destId="{73496892-4490-4A5A-8C77-73F5A466BF05}" srcOrd="0" destOrd="0" parTransId="{80F39DEA-352E-4612-8E78-2C423545AA11}" sibTransId="{B0C250BF-FDD9-464A-8740-FF3CDBEEF92F}"/>
    <dgm:cxn modelId="{E5B0B3A0-661A-4618-AE56-71452AB92C8D}" srcId="{D61E77C4-0718-434C-8022-AC41FD241ABA}" destId="{A8AF9649-0ED9-47B6-99EF-3FF9487A66A1}" srcOrd="2" destOrd="0" parTransId="{CF6F38AA-2747-4E5E-80DE-6FC5F97DEADE}" sibTransId="{BCDBD118-1751-4AF7-9B8B-EC640E6A1F60}"/>
    <dgm:cxn modelId="{8CBBE997-24EB-4BE4-AB68-4A6EDDD16F32}" type="presOf" srcId="{A8AF9649-0ED9-47B6-99EF-3FF9487A66A1}" destId="{FF8F8914-CCFE-49B4-85A4-9B5C06B0F726}" srcOrd="0" destOrd="0" presId="urn:microsoft.com/office/officeart/2005/8/layout/hProcess11"/>
    <dgm:cxn modelId="{592E9E4C-A192-4173-8581-5B95C2E4C7EF}" type="presOf" srcId="{9EB11A89-04B8-4FD6-9A87-E06B7CF4F87B}" destId="{49C7630D-98EC-407E-8AD3-A410D5D52116}" srcOrd="0" destOrd="0" presId="urn:microsoft.com/office/officeart/2005/8/layout/hProcess11"/>
    <dgm:cxn modelId="{6ED09031-4DE4-48C3-9F3E-203749528761}" type="presOf" srcId="{D61E77C4-0718-434C-8022-AC41FD241ABA}" destId="{6A70B4F9-B28E-456E-8500-F1B8D1E0C0A5}" srcOrd="0" destOrd="0" presId="urn:microsoft.com/office/officeart/2005/8/layout/hProcess11"/>
    <dgm:cxn modelId="{13A06E06-A554-43F4-B894-2BE08E1F77F0}" srcId="{D61E77C4-0718-434C-8022-AC41FD241ABA}" destId="{2A508F90-4B20-4727-A5E6-B7C5BE1AD5BD}" srcOrd="3" destOrd="0" parTransId="{B672E998-E515-4DA4-AE11-C26C194B7EA7}" sibTransId="{1DBB8D5E-0B5E-417C-A180-CB3173CCDF36}"/>
    <dgm:cxn modelId="{7AD43436-69FA-45C0-B7CF-DA47BADE9662}" type="presOf" srcId="{73496892-4490-4A5A-8C77-73F5A466BF05}" destId="{78BE4D15-E1C1-4563-8259-503C7C5C09D4}" srcOrd="0" destOrd="0" presId="urn:microsoft.com/office/officeart/2005/8/layout/hProcess11"/>
    <dgm:cxn modelId="{492B14E5-2540-4FE8-9FC9-73DC09C9B000}" srcId="{D61E77C4-0718-434C-8022-AC41FD241ABA}" destId="{9EB11A89-04B8-4FD6-9A87-E06B7CF4F87B}" srcOrd="1" destOrd="0" parTransId="{A036F60E-1A9F-406A-BF60-81BCAF0628E8}" sibTransId="{E45EAE31-1F50-4A30-8DC4-DB23ABAE551B}"/>
    <dgm:cxn modelId="{9422E31B-6526-4FC3-B51B-B7AD81493464}" type="presParOf" srcId="{6A70B4F9-B28E-456E-8500-F1B8D1E0C0A5}" destId="{202779A5-3102-4472-BAB5-B4EC436CD776}" srcOrd="0" destOrd="0" presId="urn:microsoft.com/office/officeart/2005/8/layout/hProcess11"/>
    <dgm:cxn modelId="{915079F4-5A8D-4C5C-9E3B-B54E2EE3AD8F}" type="presParOf" srcId="{6A70B4F9-B28E-456E-8500-F1B8D1E0C0A5}" destId="{A8AC8F7B-F086-48D3-A270-CA9B69CF6477}" srcOrd="1" destOrd="0" presId="urn:microsoft.com/office/officeart/2005/8/layout/hProcess11"/>
    <dgm:cxn modelId="{5F937430-5769-43BF-81B5-EC3BE93AAFC1}" type="presParOf" srcId="{A8AC8F7B-F086-48D3-A270-CA9B69CF6477}" destId="{1FB22B89-4087-4B7B-BD33-840A583630C4}" srcOrd="0" destOrd="0" presId="urn:microsoft.com/office/officeart/2005/8/layout/hProcess11"/>
    <dgm:cxn modelId="{A7DA8381-45EF-4457-8345-6E07297E7FBD}" type="presParOf" srcId="{1FB22B89-4087-4B7B-BD33-840A583630C4}" destId="{78BE4D15-E1C1-4563-8259-503C7C5C09D4}" srcOrd="0" destOrd="0" presId="urn:microsoft.com/office/officeart/2005/8/layout/hProcess11"/>
    <dgm:cxn modelId="{D4892DAC-C374-4498-8C90-AC2F43F4D330}" type="presParOf" srcId="{1FB22B89-4087-4B7B-BD33-840A583630C4}" destId="{2AF5E6DC-35AB-4D65-9192-C34E5CDFC3AC}" srcOrd="1" destOrd="0" presId="urn:microsoft.com/office/officeart/2005/8/layout/hProcess11"/>
    <dgm:cxn modelId="{D64750CC-C4F3-46E5-9B0D-6FE062FA58F3}" type="presParOf" srcId="{1FB22B89-4087-4B7B-BD33-840A583630C4}" destId="{0AD3F829-0594-4D46-8740-AE1417B3A280}" srcOrd="2" destOrd="0" presId="urn:microsoft.com/office/officeart/2005/8/layout/hProcess11"/>
    <dgm:cxn modelId="{82346760-CEAD-434B-975B-87D7B55E885C}" type="presParOf" srcId="{A8AC8F7B-F086-48D3-A270-CA9B69CF6477}" destId="{3FEAB640-B4CB-484B-B478-912FEC6C6814}" srcOrd="1" destOrd="0" presId="urn:microsoft.com/office/officeart/2005/8/layout/hProcess11"/>
    <dgm:cxn modelId="{4DE95B5D-30E1-4C86-8DDE-B42CF16AB72D}" type="presParOf" srcId="{A8AC8F7B-F086-48D3-A270-CA9B69CF6477}" destId="{AC099B18-F08C-48AD-A002-ED524796D8F5}" srcOrd="2" destOrd="0" presId="urn:microsoft.com/office/officeart/2005/8/layout/hProcess11"/>
    <dgm:cxn modelId="{D5A6E6D4-2417-4A99-945A-367C9D3CB645}" type="presParOf" srcId="{AC099B18-F08C-48AD-A002-ED524796D8F5}" destId="{49C7630D-98EC-407E-8AD3-A410D5D52116}" srcOrd="0" destOrd="0" presId="urn:microsoft.com/office/officeart/2005/8/layout/hProcess11"/>
    <dgm:cxn modelId="{9298B312-5380-461C-A779-10EF69D4176A}" type="presParOf" srcId="{AC099B18-F08C-48AD-A002-ED524796D8F5}" destId="{4E7D7457-EF95-4E04-BFB4-E360119807EF}" srcOrd="1" destOrd="0" presId="urn:microsoft.com/office/officeart/2005/8/layout/hProcess11"/>
    <dgm:cxn modelId="{CBEC5027-343F-4082-B972-6161BA2D50F7}" type="presParOf" srcId="{AC099B18-F08C-48AD-A002-ED524796D8F5}" destId="{617D5BBE-FC82-4D53-9355-E857182E05CE}" srcOrd="2" destOrd="0" presId="urn:microsoft.com/office/officeart/2005/8/layout/hProcess11"/>
    <dgm:cxn modelId="{9DA99812-5FB6-41D5-B4DE-7618EE763D17}" type="presParOf" srcId="{A8AC8F7B-F086-48D3-A270-CA9B69CF6477}" destId="{4EE481E1-BD41-4397-8BE7-BD9EDB84C74E}" srcOrd="3" destOrd="0" presId="urn:microsoft.com/office/officeart/2005/8/layout/hProcess11"/>
    <dgm:cxn modelId="{931E10C0-5111-4BB4-9977-15E1A78BE35A}" type="presParOf" srcId="{A8AC8F7B-F086-48D3-A270-CA9B69CF6477}" destId="{89C7E590-69BA-4174-97F8-CD215F7F676B}" srcOrd="4" destOrd="0" presId="urn:microsoft.com/office/officeart/2005/8/layout/hProcess11"/>
    <dgm:cxn modelId="{38E8EDCB-636A-4D29-90AA-406F118D1576}" type="presParOf" srcId="{89C7E590-69BA-4174-97F8-CD215F7F676B}" destId="{FF8F8914-CCFE-49B4-85A4-9B5C06B0F726}" srcOrd="0" destOrd="0" presId="urn:microsoft.com/office/officeart/2005/8/layout/hProcess11"/>
    <dgm:cxn modelId="{2EC3ECC6-C5AA-4DE3-9186-DBFF3F389F6E}" type="presParOf" srcId="{89C7E590-69BA-4174-97F8-CD215F7F676B}" destId="{E4E4C5B4-0CD7-4478-9291-3F58A3F27CF5}" srcOrd="1" destOrd="0" presId="urn:microsoft.com/office/officeart/2005/8/layout/hProcess11"/>
    <dgm:cxn modelId="{C94F5278-5649-4B0A-A6DE-4F540FC14D9D}" type="presParOf" srcId="{89C7E590-69BA-4174-97F8-CD215F7F676B}" destId="{614959BD-8F2F-49CC-82B4-9483AE974CBB}" srcOrd="2" destOrd="0" presId="urn:microsoft.com/office/officeart/2005/8/layout/hProcess11"/>
    <dgm:cxn modelId="{59A9F29D-9EFD-42F1-A503-50357C6EF2B2}" type="presParOf" srcId="{A8AC8F7B-F086-48D3-A270-CA9B69CF6477}" destId="{4A970570-D6D2-45D8-8CED-122264A86B0E}" srcOrd="5" destOrd="0" presId="urn:microsoft.com/office/officeart/2005/8/layout/hProcess11"/>
    <dgm:cxn modelId="{2242B7D0-870A-4D08-BACF-0AB0A404E6E5}" type="presParOf" srcId="{A8AC8F7B-F086-48D3-A270-CA9B69CF6477}" destId="{CCE5593E-7E66-48B1-8BD1-9FEDDDA159FF}" srcOrd="6" destOrd="0" presId="urn:microsoft.com/office/officeart/2005/8/layout/hProcess11"/>
    <dgm:cxn modelId="{90EE77E8-5C76-4F0A-8175-DE35F39AE2C9}" type="presParOf" srcId="{CCE5593E-7E66-48B1-8BD1-9FEDDDA159FF}" destId="{A5CD4EC3-893D-4234-A52A-8830D77EED1E}" srcOrd="0" destOrd="0" presId="urn:microsoft.com/office/officeart/2005/8/layout/hProcess11"/>
    <dgm:cxn modelId="{EC63D9D7-B018-450F-83C1-BFC8477588B0}" type="presParOf" srcId="{CCE5593E-7E66-48B1-8BD1-9FEDDDA159FF}" destId="{EF57E7F3-7D5D-4F45-8426-47AD3172948A}" srcOrd="1" destOrd="0" presId="urn:microsoft.com/office/officeart/2005/8/layout/hProcess11"/>
    <dgm:cxn modelId="{5EF79D22-2BCE-49A3-B7FE-817071D0F4AB}" type="presParOf" srcId="{CCE5593E-7E66-48B1-8BD1-9FEDDDA159FF}" destId="{02D1BEA7-AEF9-45B5-B800-2A3B717EC5F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1E77C4-0718-434C-8022-AC41FD241ABA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3496892-4490-4A5A-8C77-73F5A466BF05}">
      <dgm:prSet/>
      <dgm:spPr/>
      <dgm:t>
        <a:bodyPr/>
        <a:lstStyle/>
        <a:p>
          <a:pPr rtl="0"/>
          <a:r>
            <a:rPr lang="fr-FR" dirty="0" smtClean="0"/>
            <a:t>I. Etat des lieux</a:t>
          </a:r>
          <a:endParaRPr lang="fr-FR" dirty="0"/>
        </a:p>
      </dgm:t>
    </dgm:pt>
    <dgm:pt modelId="{80F39DEA-352E-4612-8E78-2C423545AA11}" type="parTrans" cxnId="{921FE878-284F-491E-AE7E-0E1FC8BEC98D}">
      <dgm:prSet/>
      <dgm:spPr/>
      <dgm:t>
        <a:bodyPr/>
        <a:lstStyle/>
        <a:p>
          <a:endParaRPr lang="fr-FR"/>
        </a:p>
      </dgm:t>
    </dgm:pt>
    <dgm:pt modelId="{B0C250BF-FDD9-464A-8740-FF3CDBEEF92F}" type="sibTrans" cxnId="{921FE878-284F-491E-AE7E-0E1FC8BEC98D}">
      <dgm:prSet/>
      <dgm:spPr/>
      <dgm:t>
        <a:bodyPr/>
        <a:lstStyle/>
        <a:p>
          <a:endParaRPr lang="fr-FR"/>
        </a:p>
      </dgm:t>
    </dgm:pt>
    <dgm:pt modelId="{9EB11A89-04B8-4FD6-9A87-E06B7CF4F87B}">
      <dgm:prSet/>
      <dgm:spPr/>
      <dgm:t>
        <a:bodyPr/>
        <a:lstStyle/>
        <a:p>
          <a:pPr rtl="0"/>
          <a:r>
            <a:rPr lang="fr-FR" dirty="0" smtClean="0"/>
            <a:t>II. S’informer des solutions, choix de notre solution</a:t>
          </a:r>
          <a:endParaRPr lang="fr-FR" dirty="0"/>
        </a:p>
      </dgm:t>
    </dgm:pt>
    <dgm:pt modelId="{A036F60E-1A9F-406A-BF60-81BCAF0628E8}" type="parTrans" cxnId="{492B14E5-2540-4FE8-9FC9-73DC09C9B000}">
      <dgm:prSet/>
      <dgm:spPr/>
      <dgm:t>
        <a:bodyPr/>
        <a:lstStyle/>
        <a:p>
          <a:endParaRPr lang="fr-FR"/>
        </a:p>
      </dgm:t>
    </dgm:pt>
    <dgm:pt modelId="{E45EAE31-1F50-4A30-8DC4-DB23ABAE551B}" type="sibTrans" cxnId="{492B14E5-2540-4FE8-9FC9-73DC09C9B000}">
      <dgm:prSet/>
      <dgm:spPr/>
      <dgm:t>
        <a:bodyPr/>
        <a:lstStyle/>
        <a:p>
          <a:endParaRPr lang="fr-FR"/>
        </a:p>
      </dgm:t>
    </dgm:pt>
    <dgm:pt modelId="{A8AF9649-0ED9-47B6-99EF-3FF9487A66A1}">
      <dgm:prSet/>
      <dgm:spPr/>
      <dgm:t>
        <a:bodyPr/>
        <a:lstStyle/>
        <a:p>
          <a:pPr rtl="0"/>
          <a:r>
            <a:rPr lang="fr-FR" b="1" dirty="0" smtClean="0">
              <a:solidFill>
                <a:srgbClr val="FF0000"/>
              </a:solidFill>
            </a:rPr>
            <a:t>III. Bon de commande de </a:t>
          </a:r>
          <a:r>
            <a:rPr lang="fr-FR" b="1" smtClean="0">
              <a:solidFill>
                <a:srgbClr val="FF0000"/>
              </a:solidFill>
            </a:rPr>
            <a:t>notre solution</a:t>
          </a:r>
          <a:endParaRPr lang="fr-FR" b="1" dirty="0">
            <a:solidFill>
              <a:srgbClr val="FF0000"/>
            </a:solidFill>
          </a:endParaRPr>
        </a:p>
      </dgm:t>
    </dgm:pt>
    <dgm:pt modelId="{CF6F38AA-2747-4E5E-80DE-6FC5F97DEADE}" type="parTrans" cxnId="{E5B0B3A0-661A-4618-AE56-71452AB92C8D}">
      <dgm:prSet/>
      <dgm:spPr/>
      <dgm:t>
        <a:bodyPr/>
        <a:lstStyle/>
        <a:p>
          <a:endParaRPr lang="fr-FR"/>
        </a:p>
      </dgm:t>
    </dgm:pt>
    <dgm:pt modelId="{BCDBD118-1751-4AF7-9B8B-EC640E6A1F60}" type="sibTrans" cxnId="{E5B0B3A0-661A-4618-AE56-71452AB92C8D}">
      <dgm:prSet/>
      <dgm:spPr/>
      <dgm:t>
        <a:bodyPr/>
        <a:lstStyle/>
        <a:p>
          <a:endParaRPr lang="fr-FR"/>
        </a:p>
      </dgm:t>
    </dgm:pt>
    <dgm:pt modelId="{2A508F90-4B20-4727-A5E6-B7C5BE1AD5BD}">
      <dgm:prSet/>
      <dgm:spPr/>
      <dgm:t>
        <a:bodyPr/>
        <a:lstStyle/>
        <a:p>
          <a:pPr rtl="0"/>
          <a:r>
            <a:rPr lang="fr-FR" dirty="0" smtClean="0"/>
            <a:t>IV. Solution imposée</a:t>
          </a:r>
          <a:endParaRPr lang="fr-FR" dirty="0"/>
        </a:p>
      </dgm:t>
    </dgm:pt>
    <dgm:pt modelId="{1DBB8D5E-0B5E-417C-A180-CB3173CCDF36}" type="sibTrans" cxnId="{13A06E06-A554-43F4-B894-2BE08E1F77F0}">
      <dgm:prSet/>
      <dgm:spPr/>
      <dgm:t>
        <a:bodyPr/>
        <a:lstStyle/>
        <a:p>
          <a:endParaRPr lang="fr-FR"/>
        </a:p>
      </dgm:t>
    </dgm:pt>
    <dgm:pt modelId="{B672E998-E515-4DA4-AE11-C26C194B7EA7}" type="parTrans" cxnId="{13A06E06-A554-43F4-B894-2BE08E1F77F0}">
      <dgm:prSet/>
      <dgm:spPr/>
      <dgm:t>
        <a:bodyPr/>
        <a:lstStyle/>
        <a:p>
          <a:endParaRPr lang="fr-FR"/>
        </a:p>
      </dgm:t>
    </dgm:pt>
    <dgm:pt modelId="{6A70B4F9-B28E-456E-8500-F1B8D1E0C0A5}" type="pres">
      <dgm:prSet presAssocID="{D61E77C4-0718-434C-8022-AC41FD241AB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02779A5-3102-4472-BAB5-B4EC436CD776}" type="pres">
      <dgm:prSet presAssocID="{D61E77C4-0718-434C-8022-AC41FD241ABA}" presName="arrow" presStyleLbl="bgShp" presStyleIdx="0" presStyleCnt="1"/>
      <dgm:spPr/>
    </dgm:pt>
    <dgm:pt modelId="{A8AC8F7B-F086-48D3-A270-CA9B69CF6477}" type="pres">
      <dgm:prSet presAssocID="{D61E77C4-0718-434C-8022-AC41FD241ABA}" presName="points" presStyleCnt="0"/>
      <dgm:spPr/>
    </dgm:pt>
    <dgm:pt modelId="{1FB22B89-4087-4B7B-BD33-840A583630C4}" type="pres">
      <dgm:prSet presAssocID="{73496892-4490-4A5A-8C77-73F5A466BF05}" presName="compositeA" presStyleCnt="0"/>
      <dgm:spPr/>
    </dgm:pt>
    <dgm:pt modelId="{78BE4D15-E1C1-4563-8259-503C7C5C09D4}" type="pres">
      <dgm:prSet presAssocID="{73496892-4490-4A5A-8C77-73F5A466BF05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AF5E6DC-35AB-4D65-9192-C34E5CDFC3AC}" type="pres">
      <dgm:prSet presAssocID="{73496892-4490-4A5A-8C77-73F5A466BF05}" presName="circleA" presStyleLbl="node1" presStyleIdx="0" presStyleCnt="4"/>
      <dgm:spPr/>
    </dgm:pt>
    <dgm:pt modelId="{0AD3F829-0594-4D46-8740-AE1417B3A280}" type="pres">
      <dgm:prSet presAssocID="{73496892-4490-4A5A-8C77-73F5A466BF05}" presName="spaceA" presStyleCnt="0"/>
      <dgm:spPr/>
    </dgm:pt>
    <dgm:pt modelId="{3FEAB640-B4CB-484B-B478-912FEC6C6814}" type="pres">
      <dgm:prSet presAssocID="{B0C250BF-FDD9-464A-8740-FF3CDBEEF92F}" presName="space" presStyleCnt="0"/>
      <dgm:spPr/>
    </dgm:pt>
    <dgm:pt modelId="{AC099B18-F08C-48AD-A002-ED524796D8F5}" type="pres">
      <dgm:prSet presAssocID="{9EB11A89-04B8-4FD6-9A87-E06B7CF4F87B}" presName="compositeB" presStyleCnt="0"/>
      <dgm:spPr/>
    </dgm:pt>
    <dgm:pt modelId="{49C7630D-98EC-407E-8AD3-A410D5D52116}" type="pres">
      <dgm:prSet presAssocID="{9EB11A89-04B8-4FD6-9A87-E06B7CF4F87B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E7D7457-EF95-4E04-BFB4-E360119807EF}" type="pres">
      <dgm:prSet presAssocID="{9EB11A89-04B8-4FD6-9A87-E06B7CF4F87B}" presName="circleB" presStyleLbl="node1" presStyleIdx="1" presStyleCnt="4"/>
      <dgm:spPr/>
    </dgm:pt>
    <dgm:pt modelId="{617D5BBE-FC82-4D53-9355-E857182E05CE}" type="pres">
      <dgm:prSet presAssocID="{9EB11A89-04B8-4FD6-9A87-E06B7CF4F87B}" presName="spaceB" presStyleCnt="0"/>
      <dgm:spPr/>
    </dgm:pt>
    <dgm:pt modelId="{4EE481E1-BD41-4397-8BE7-BD9EDB84C74E}" type="pres">
      <dgm:prSet presAssocID="{E45EAE31-1F50-4A30-8DC4-DB23ABAE551B}" presName="space" presStyleCnt="0"/>
      <dgm:spPr/>
    </dgm:pt>
    <dgm:pt modelId="{89C7E590-69BA-4174-97F8-CD215F7F676B}" type="pres">
      <dgm:prSet presAssocID="{A8AF9649-0ED9-47B6-99EF-3FF9487A66A1}" presName="compositeA" presStyleCnt="0"/>
      <dgm:spPr/>
    </dgm:pt>
    <dgm:pt modelId="{FF8F8914-CCFE-49B4-85A4-9B5C06B0F726}" type="pres">
      <dgm:prSet presAssocID="{A8AF9649-0ED9-47B6-99EF-3FF9487A66A1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4E4C5B4-0CD7-4478-9291-3F58A3F27CF5}" type="pres">
      <dgm:prSet presAssocID="{A8AF9649-0ED9-47B6-99EF-3FF9487A66A1}" presName="circleA" presStyleLbl="node1" presStyleIdx="2" presStyleCnt="4"/>
      <dgm:spPr>
        <a:solidFill>
          <a:srgbClr val="FF0000"/>
        </a:solidFill>
      </dgm:spPr>
      <dgm:t>
        <a:bodyPr/>
        <a:lstStyle/>
        <a:p>
          <a:endParaRPr lang="fr-FR"/>
        </a:p>
      </dgm:t>
    </dgm:pt>
    <dgm:pt modelId="{614959BD-8F2F-49CC-82B4-9483AE974CBB}" type="pres">
      <dgm:prSet presAssocID="{A8AF9649-0ED9-47B6-99EF-3FF9487A66A1}" presName="spaceA" presStyleCnt="0"/>
      <dgm:spPr/>
    </dgm:pt>
    <dgm:pt modelId="{4A970570-D6D2-45D8-8CED-122264A86B0E}" type="pres">
      <dgm:prSet presAssocID="{BCDBD118-1751-4AF7-9B8B-EC640E6A1F60}" presName="space" presStyleCnt="0"/>
      <dgm:spPr/>
    </dgm:pt>
    <dgm:pt modelId="{CCE5593E-7E66-48B1-8BD1-9FEDDDA159FF}" type="pres">
      <dgm:prSet presAssocID="{2A508F90-4B20-4727-A5E6-B7C5BE1AD5BD}" presName="compositeB" presStyleCnt="0"/>
      <dgm:spPr/>
    </dgm:pt>
    <dgm:pt modelId="{A5CD4EC3-893D-4234-A52A-8830D77EED1E}" type="pres">
      <dgm:prSet presAssocID="{2A508F90-4B20-4727-A5E6-B7C5BE1AD5BD}" presName="textB" presStyleLbl="revTx" presStyleIdx="3" presStyleCnt="4" custScaleX="10667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F57E7F3-7D5D-4F45-8426-47AD3172948A}" type="pres">
      <dgm:prSet presAssocID="{2A508F90-4B20-4727-A5E6-B7C5BE1AD5BD}" presName="circleB" presStyleLbl="node1" presStyleIdx="3" presStyleCnt="4"/>
      <dgm:spPr/>
    </dgm:pt>
    <dgm:pt modelId="{02D1BEA7-AEF9-45B5-B800-2A3B717EC5F1}" type="pres">
      <dgm:prSet presAssocID="{2A508F90-4B20-4727-A5E6-B7C5BE1AD5BD}" presName="spaceB" presStyleCnt="0"/>
      <dgm:spPr/>
    </dgm:pt>
  </dgm:ptLst>
  <dgm:cxnLst>
    <dgm:cxn modelId="{2E3EA3A8-1BE8-494B-9776-7CE8EA2EBEB2}" type="presOf" srcId="{A8AF9649-0ED9-47B6-99EF-3FF9487A66A1}" destId="{FF8F8914-CCFE-49B4-85A4-9B5C06B0F726}" srcOrd="0" destOrd="0" presId="urn:microsoft.com/office/officeart/2005/8/layout/hProcess11"/>
    <dgm:cxn modelId="{921FE878-284F-491E-AE7E-0E1FC8BEC98D}" srcId="{D61E77C4-0718-434C-8022-AC41FD241ABA}" destId="{73496892-4490-4A5A-8C77-73F5A466BF05}" srcOrd="0" destOrd="0" parTransId="{80F39DEA-352E-4612-8E78-2C423545AA11}" sibTransId="{B0C250BF-FDD9-464A-8740-FF3CDBEEF92F}"/>
    <dgm:cxn modelId="{983E566B-6ACA-4F7C-B9E6-5877CCA63964}" type="presOf" srcId="{2A508F90-4B20-4727-A5E6-B7C5BE1AD5BD}" destId="{A5CD4EC3-893D-4234-A52A-8830D77EED1E}" srcOrd="0" destOrd="0" presId="urn:microsoft.com/office/officeart/2005/8/layout/hProcess11"/>
    <dgm:cxn modelId="{E5B0B3A0-661A-4618-AE56-71452AB92C8D}" srcId="{D61E77C4-0718-434C-8022-AC41FD241ABA}" destId="{A8AF9649-0ED9-47B6-99EF-3FF9487A66A1}" srcOrd="2" destOrd="0" parTransId="{CF6F38AA-2747-4E5E-80DE-6FC5F97DEADE}" sibTransId="{BCDBD118-1751-4AF7-9B8B-EC640E6A1F60}"/>
    <dgm:cxn modelId="{B78504C4-69AA-4B76-AFFC-FF249D572F2E}" type="presOf" srcId="{D61E77C4-0718-434C-8022-AC41FD241ABA}" destId="{6A70B4F9-B28E-456E-8500-F1B8D1E0C0A5}" srcOrd="0" destOrd="0" presId="urn:microsoft.com/office/officeart/2005/8/layout/hProcess11"/>
    <dgm:cxn modelId="{13A06E06-A554-43F4-B894-2BE08E1F77F0}" srcId="{D61E77C4-0718-434C-8022-AC41FD241ABA}" destId="{2A508F90-4B20-4727-A5E6-B7C5BE1AD5BD}" srcOrd="3" destOrd="0" parTransId="{B672E998-E515-4DA4-AE11-C26C194B7EA7}" sibTransId="{1DBB8D5E-0B5E-417C-A180-CB3173CCDF36}"/>
    <dgm:cxn modelId="{441C74C0-A5D3-43DE-BC03-0DB697A81BD4}" type="presOf" srcId="{73496892-4490-4A5A-8C77-73F5A466BF05}" destId="{78BE4D15-E1C1-4563-8259-503C7C5C09D4}" srcOrd="0" destOrd="0" presId="urn:microsoft.com/office/officeart/2005/8/layout/hProcess11"/>
    <dgm:cxn modelId="{492B14E5-2540-4FE8-9FC9-73DC09C9B000}" srcId="{D61E77C4-0718-434C-8022-AC41FD241ABA}" destId="{9EB11A89-04B8-4FD6-9A87-E06B7CF4F87B}" srcOrd="1" destOrd="0" parTransId="{A036F60E-1A9F-406A-BF60-81BCAF0628E8}" sibTransId="{E45EAE31-1F50-4A30-8DC4-DB23ABAE551B}"/>
    <dgm:cxn modelId="{081BBA95-36D4-4225-AFE5-4466A2916CD6}" type="presOf" srcId="{9EB11A89-04B8-4FD6-9A87-E06B7CF4F87B}" destId="{49C7630D-98EC-407E-8AD3-A410D5D52116}" srcOrd="0" destOrd="0" presId="urn:microsoft.com/office/officeart/2005/8/layout/hProcess11"/>
    <dgm:cxn modelId="{8DD518C1-523F-4E20-A439-5A6A1EADFC29}" type="presParOf" srcId="{6A70B4F9-B28E-456E-8500-F1B8D1E0C0A5}" destId="{202779A5-3102-4472-BAB5-B4EC436CD776}" srcOrd="0" destOrd="0" presId="urn:microsoft.com/office/officeart/2005/8/layout/hProcess11"/>
    <dgm:cxn modelId="{93190677-89E1-4BAA-B6DD-04FC0B28D74D}" type="presParOf" srcId="{6A70B4F9-B28E-456E-8500-F1B8D1E0C0A5}" destId="{A8AC8F7B-F086-48D3-A270-CA9B69CF6477}" srcOrd="1" destOrd="0" presId="urn:microsoft.com/office/officeart/2005/8/layout/hProcess11"/>
    <dgm:cxn modelId="{F4821AAE-1989-4337-9B32-2DEF11E519CC}" type="presParOf" srcId="{A8AC8F7B-F086-48D3-A270-CA9B69CF6477}" destId="{1FB22B89-4087-4B7B-BD33-840A583630C4}" srcOrd="0" destOrd="0" presId="urn:microsoft.com/office/officeart/2005/8/layout/hProcess11"/>
    <dgm:cxn modelId="{A9861605-4FB2-4375-AB47-B8C0D60A372C}" type="presParOf" srcId="{1FB22B89-4087-4B7B-BD33-840A583630C4}" destId="{78BE4D15-E1C1-4563-8259-503C7C5C09D4}" srcOrd="0" destOrd="0" presId="urn:microsoft.com/office/officeart/2005/8/layout/hProcess11"/>
    <dgm:cxn modelId="{338E69DD-0369-42D3-AB13-5B4067A7219C}" type="presParOf" srcId="{1FB22B89-4087-4B7B-BD33-840A583630C4}" destId="{2AF5E6DC-35AB-4D65-9192-C34E5CDFC3AC}" srcOrd="1" destOrd="0" presId="urn:microsoft.com/office/officeart/2005/8/layout/hProcess11"/>
    <dgm:cxn modelId="{FEA62F12-128F-4A42-A610-DA96E910E785}" type="presParOf" srcId="{1FB22B89-4087-4B7B-BD33-840A583630C4}" destId="{0AD3F829-0594-4D46-8740-AE1417B3A280}" srcOrd="2" destOrd="0" presId="urn:microsoft.com/office/officeart/2005/8/layout/hProcess11"/>
    <dgm:cxn modelId="{591E00F1-4C7C-4B9F-9FB3-3778332E3E0B}" type="presParOf" srcId="{A8AC8F7B-F086-48D3-A270-CA9B69CF6477}" destId="{3FEAB640-B4CB-484B-B478-912FEC6C6814}" srcOrd="1" destOrd="0" presId="urn:microsoft.com/office/officeart/2005/8/layout/hProcess11"/>
    <dgm:cxn modelId="{3888788C-85D8-4214-8E55-59519C4F45D9}" type="presParOf" srcId="{A8AC8F7B-F086-48D3-A270-CA9B69CF6477}" destId="{AC099B18-F08C-48AD-A002-ED524796D8F5}" srcOrd="2" destOrd="0" presId="urn:microsoft.com/office/officeart/2005/8/layout/hProcess11"/>
    <dgm:cxn modelId="{A100B17E-3DBF-443B-A08A-1A450D21C056}" type="presParOf" srcId="{AC099B18-F08C-48AD-A002-ED524796D8F5}" destId="{49C7630D-98EC-407E-8AD3-A410D5D52116}" srcOrd="0" destOrd="0" presId="urn:microsoft.com/office/officeart/2005/8/layout/hProcess11"/>
    <dgm:cxn modelId="{0417119A-6E24-4311-BEBF-DC6B61780733}" type="presParOf" srcId="{AC099B18-F08C-48AD-A002-ED524796D8F5}" destId="{4E7D7457-EF95-4E04-BFB4-E360119807EF}" srcOrd="1" destOrd="0" presId="urn:microsoft.com/office/officeart/2005/8/layout/hProcess11"/>
    <dgm:cxn modelId="{F580EFFF-F4DD-459B-B866-3CFBCD6DA17D}" type="presParOf" srcId="{AC099B18-F08C-48AD-A002-ED524796D8F5}" destId="{617D5BBE-FC82-4D53-9355-E857182E05CE}" srcOrd="2" destOrd="0" presId="urn:microsoft.com/office/officeart/2005/8/layout/hProcess11"/>
    <dgm:cxn modelId="{BA321AFB-A67D-4F45-BE11-BBF27D2E6A73}" type="presParOf" srcId="{A8AC8F7B-F086-48D3-A270-CA9B69CF6477}" destId="{4EE481E1-BD41-4397-8BE7-BD9EDB84C74E}" srcOrd="3" destOrd="0" presId="urn:microsoft.com/office/officeart/2005/8/layout/hProcess11"/>
    <dgm:cxn modelId="{D43B6B29-12F3-4E50-A14C-850E17308C35}" type="presParOf" srcId="{A8AC8F7B-F086-48D3-A270-CA9B69CF6477}" destId="{89C7E590-69BA-4174-97F8-CD215F7F676B}" srcOrd="4" destOrd="0" presId="urn:microsoft.com/office/officeart/2005/8/layout/hProcess11"/>
    <dgm:cxn modelId="{EC7B8A9F-CA2E-4273-9A6C-6381DCDE5A8D}" type="presParOf" srcId="{89C7E590-69BA-4174-97F8-CD215F7F676B}" destId="{FF8F8914-CCFE-49B4-85A4-9B5C06B0F726}" srcOrd="0" destOrd="0" presId="urn:microsoft.com/office/officeart/2005/8/layout/hProcess11"/>
    <dgm:cxn modelId="{7C6D3EEF-8DE2-45EE-86DB-2C4F2DB8A6C7}" type="presParOf" srcId="{89C7E590-69BA-4174-97F8-CD215F7F676B}" destId="{E4E4C5B4-0CD7-4478-9291-3F58A3F27CF5}" srcOrd="1" destOrd="0" presId="urn:microsoft.com/office/officeart/2005/8/layout/hProcess11"/>
    <dgm:cxn modelId="{24C1BBE4-7481-47AA-B352-968C4B856350}" type="presParOf" srcId="{89C7E590-69BA-4174-97F8-CD215F7F676B}" destId="{614959BD-8F2F-49CC-82B4-9483AE974CBB}" srcOrd="2" destOrd="0" presId="urn:microsoft.com/office/officeart/2005/8/layout/hProcess11"/>
    <dgm:cxn modelId="{01E6DEEE-5E4C-49C3-8D44-F570D662991C}" type="presParOf" srcId="{A8AC8F7B-F086-48D3-A270-CA9B69CF6477}" destId="{4A970570-D6D2-45D8-8CED-122264A86B0E}" srcOrd="5" destOrd="0" presId="urn:microsoft.com/office/officeart/2005/8/layout/hProcess11"/>
    <dgm:cxn modelId="{7E6C6C7E-012B-4041-8F24-364DD5CF2BCA}" type="presParOf" srcId="{A8AC8F7B-F086-48D3-A270-CA9B69CF6477}" destId="{CCE5593E-7E66-48B1-8BD1-9FEDDDA159FF}" srcOrd="6" destOrd="0" presId="urn:microsoft.com/office/officeart/2005/8/layout/hProcess11"/>
    <dgm:cxn modelId="{A6D60214-C9A4-49B1-A4B3-0C93BF58E73A}" type="presParOf" srcId="{CCE5593E-7E66-48B1-8BD1-9FEDDDA159FF}" destId="{A5CD4EC3-893D-4234-A52A-8830D77EED1E}" srcOrd="0" destOrd="0" presId="urn:microsoft.com/office/officeart/2005/8/layout/hProcess11"/>
    <dgm:cxn modelId="{8387BD58-67B8-41BF-B3B2-A7239AA8864F}" type="presParOf" srcId="{CCE5593E-7E66-48B1-8BD1-9FEDDDA159FF}" destId="{EF57E7F3-7D5D-4F45-8426-47AD3172948A}" srcOrd="1" destOrd="0" presId="urn:microsoft.com/office/officeart/2005/8/layout/hProcess11"/>
    <dgm:cxn modelId="{FF2F26AA-7F4E-4192-BA91-ED92C8436D87}" type="presParOf" srcId="{CCE5593E-7E66-48B1-8BD1-9FEDDDA159FF}" destId="{02D1BEA7-AEF9-45B5-B800-2A3B717EC5F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1E77C4-0718-434C-8022-AC41FD241ABA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3496892-4490-4A5A-8C77-73F5A466BF05}">
      <dgm:prSet/>
      <dgm:spPr/>
      <dgm:t>
        <a:bodyPr/>
        <a:lstStyle/>
        <a:p>
          <a:pPr rtl="0"/>
          <a:r>
            <a:rPr lang="fr-FR" dirty="0" smtClean="0"/>
            <a:t>I. Etat des lieux</a:t>
          </a:r>
          <a:endParaRPr lang="fr-FR" dirty="0"/>
        </a:p>
      </dgm:t>
    </dgm:pt>
    <dgm:pt modelId="{80F39DEA-352E-4612-8E78-2C423545AA11}" type="parTrans" cxnId="{921FE878-284F-491E-AE7E-0E1FC8BEC98D}">
      <dgm:prSet/>
      <dgm:spPr/>
      <dgm:t>
        <a:bodyPr/>
        <a:lstStyle/>
        <a:p>
          <a:endParaRPr lang="fr-FR"/>
        </a:p>
      </dgm:t>
    </dgm:pt>
    <dgm:pt modelId="{B0C250BF-FDD9-464A-8740-FF3CDBEEF92F}" type="sibTrans" cxnId="{921FE878-284F-491E-AE7E-0E1FC8BEC98D}">
      <dgm:prSet/>
      <dgm:spPr/>
      <dgm:t>
        <a:bodyPr/>
        <a:lstStyle/>
        <a:p>
          <a:endParaRPr lang="fr-FR"/>
        </a:p>
      </dgm:t>
    </dgm:pt>
    <dgm:pt modelId="{9EB11A89-04B8-4FD6-9A87-E06B7CF4F87B}">
      <dgm:prSet/>
      <dgm:spPr/>
      <dgm:t>
        <a:bodyPr/>
        <a:lstStyle/>
        <a:p>
          <a:pPr rtl="0"/>
          <a:r>
            <a:rPr lang="fr-FR" dirty="0" smtClean="0"/>
            <a:t>II. S’informer des solutions, choix de notre solution</a:t>
          </a:r>
          <a:endParaRPr lang="fr-FR" dirty="0"/>
        </a:p>
      </dgm:t>
    </dgm:pt>
    <dgm:pt modelId="{A036F60E-1A9F-406A-BF60-81BCAF0628E8}" type="parTrans" cxnId="{492B14E5-2540-4FE8-9FC9-73DC09C9B000}">
      <dgm:prSet/>
      <dgm:spPr/>
      <dgm:t>
        <a:bodyPr/>
        <a:lstStyle/>
        <a:p>
          <a:endParaRPr lang="fr-FR"/>
        </a:p>
      </dgm:t>
    </dgm:pt>
    <dgm:pt modelId="{E45EAE31-1F50-4A30-8DC4-DB23ABAE551B}" type="sibTrans" cxnId="{492B14E5-2540-4FE8-9FC9-73DC09C9B000}">
      <dgm:prSet/>
      <dgm:spPr/>
      <dgm:t>
        <a:bodyPr/>
        <a:lstStyle/>
        <a:p>
          <a:endParaRPr lang="fr-FR"/>
        </a:p>
      </dgm:t>
    </dgm:pt>
    <dgm:pt modelId="{A8AF9649-0ED9-47B6-99EF-3FF9487A66A1}">
      <dgm:prSet/>
      <dgm:spPr/>
      <dgm:t>
        <a:bodyPr/>
        <a:lstStyle/>
        <a:p>
          <a:pPr rtl="0"/>
          <a:r>
            <a:rPr lang="fr-FR" dirty="0" smtClean="0"/>
            <a:t>III. Bon de commande de notre solution</a:t>
          </a:r>
          <a:endParaRPr lang="fr-FR" dirty="0"/>
        </a:p>
      </dgm:t>
    </dgm:pt>
    <dgm:pt modelId="{CF6F38AA-2747-4E5E-80DE-6FC5F97DEADE}" type="parTrans" cxnId="{E5B0B3A0-661A-4618-AE56-71452AB92C8D}">
      <dgm:prSet/>
      <dgm:spPr/>
      <dgm:t>
        <a:bodyPr/>
        <a:lstStyle/>
        <a:p>
          <a:endParaRPr lang="fr-FR"/>
        </a:p>
      </dgm:t>
    </dgm:pt>
    <dgm:pt modelId="{BCDBD118-1751-4AF7-9B8B-EC640E6A1F60}" type="sibTrans" cxnId="{E5B0B3A0-661A-4618-AE56-71452AB92C8D}">
      <dgm:prSet/>
      <dgm:spPr/>
      <dgm:t>
        <a:bodyPr/>
        <a:lstStyle/>
        <a:p>
          <a:endParaRPr lang="fr-FR"/>
        </a:p>
      </dgm:t>
    </dgm:pt>
    <dgm:pt modelId="{2A508F90-4B20-4727-A5E6-B7C5BE1AD5BD}">
      <dgm:prSet/>
      <dgm:spPr>
        <a:noFill/>
      </dgm:spPr>
      <dgm:t>
        <a:bodyPr/>
        <a:lstStyle/>
        <a:p>
          <a:pPr rtl="0"/>
          <a:r>
            <a:rPr lang="fr-FR" b="1" dirty="0" smtClean="0">
              <a:solidFill>
                <a:srgbClr val="FF0000"/>
              </a:solidFill>
            </a:rPr>
            <a:t>IV. S</a:t>
          </a:r>
          <a:r>
            <a:rPr lang="fr-FR" dirty="0" smtClean="0">
              <a:solidFill>
                <a:srgbClr val="FF0000"/>
              </a:solidFill>
            </a:rPr>
            <a:t>olution imposée</a:t>
          </a:r>
          <a:endParaRPr lang="fr-FR" b="1" dirty="0">
            <a:solidFill>
              <a:srgbClr val="FF0000"/>
            </a:solidFill>
          </a:endParaRPr>
        </a:p>
      </dgm:t>
    </dgm:pt>
    <dgm:pt modelId="{B672E998-E515-4DA4-AE11-C26C194B7EA7}" type="parTrans" cxnId="{13A06E06-A554-43F4-B894-2BE08E1F77F0}">
      <dgm:prSet/>
      <dgm:spPr/>
      <dgm:t>
        <a:bodyPr/>
        <a:lstStyle/>
        <a:p>
          <a:endParaRPr lang="fr-FR"/>
        </a:p>
      </dgm:t>
    </dgm:pt>
    <dgm:pt modelId="{1DBB8D5E-0B5E-417C-A180-CB3173CCDF36}" type="sibTrans" cxnId="{13A06E06-A554-43F4-B894-2BE08E1F77F0}">
      <dgm:prSet/>
      <dgm:spPr/>
      <dgm:t>
        <a:bodyPr/>
        <a:lstStyle/>
        <a:p>
          <a:endParaRPr lang="fr-FR"/>
        </a:p>
      </dgm:t>
    </dgm:pt>
    <dgm:pt modelId="{6A70B4F9-B28E-456E-8500-F1B8D1E0C0A5}" type="pres">
      <dgm:prSet presAssocID="{D61E77C4-0718-434C-8022-AC41FD241AB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02779A5-3102-4472-BAB5-B4EC436CD776}" type="pres">
      <dgm:prSet presAssocID="{D61E77C4-0718-434C-8022-AC41FD241ABA}" presName="arrow" presStyleLbl="bgShp" presStyleIdx="0" presStyleCnt="1"/>
      <dgm:spPr/>
    </dgm:pt>
    <dgm:pt modelId="{A8AC8F7B-F086-48D3-A270-CA9B69CF6477}" type="pres">
      <dgm:prSet presAssocID="{D61E77C4-0718-434C-8022-AC41FD241ABA}" presName="points" presStyleCnt="0"/>
      <dgm:spPr/>
    </dgm:pt>
    <dgm:pt modelId="{1FB22B89-4087-4B7B-BD33-840A583630C4}" type="pres">
      <dgm:prSet presAssocID="{73496892-4490-4A5A-8C77-73F5A466BF05}" presName="compositeA" presStyleCnt="0"/>
      <dgm:spPr/>
    </dgm:pt>
    <dgm:pt modelId="{78BE4D15-E1C1-4563-8259-503C7C5C09D4}" type="pres">
      <dgm:prSet presAssocID="{73496892-4490-4A5A-8C77-73F5A466BF05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AF5E6DC-35AB-4D65-9192-C34E5CDFC3AC}" type="pres">
      <dgm:prSet presAssocID="{73496892-4490-4A5A-8C77-73F5A466BF05}" presName="circleA" presStyleLbl="node1" presStyleIdx="0" presStyleCnt="4"/>
      <dgm:spPr/>
    </dgm:pt>
    <dgm:pt modelId="{0AD3F829-0594-4D46-8740-AE1417B3A280}" type="pres">
      <dgm:prSet presAssocID="{73496892-4490-4A5A-8C77-73F5A466BF05}" presName="spaceA" presStyleCnt="0"/>
      <dgm:spPr/>
    </dgm:pt>
    <dgm:pt modelId="{3FEAB640-B4CB-484B-B478-912FEC6C6814}" type="pres">
      <dgm:prSet presAssocID="{B0C250BF-FDD9-464A-8740-FF3CDBEEF92F}" presName="space" presStyleCnt="0"/>
      <dgm:spPr/>
    </dgm:pt>
    <dgm:pt modelId="{AC099B18-F08C-48AD-A002-ED524796D8F5}" type="pres">
      <dgm:prSet presAssocID="{9EB11A89-04B8-4FD6-9A87-E06B7CF4F87B}" presName="compositeB" presStyleCnt="0"/>
      <dgm:spPr/>
    </dgm:pt>
    <dgm:pt modelId="{49C7630D-98EC-407E-8AD3-A410D5D52116}" type="pres">
      <dgm:prSet presAssocID="{9EB11A89-04B8-4FD6-9A87-E06B7CF4F87B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E7D7457-EF95-4E04-BFB4-E360119807EF}" type="pres">
      <dgm:prSet presAssocID="{9EB11A89-04B8-4FD6-9A87-E06B7CF4F87B}" presName="circleB" presStyleLbl="node1" presStyleIdx="1" presStyleCnt="4"/>
      <dgm:spPr/>
    </dgm:pt>
    <dgm:pt modelId="{617D5BBE-FC82-4D53-9355-E857182E05CE}" type="pres">
      <dgm:prSet presAssocID="{9EB11A89-04B8-4FD6-9A87-E06B7CF4F87B}" presName="spaceB" presStyleCnt="0"/>
      <dgm:spPr/>
    </dgm:pt>
    <dgm:pt modelId="{4EE481E1-BD41-4397-8BE7-BD9EDB84C74E}" type="pres">
      <dgm:prSet presAssocID="{E45EAE31-1F50-4A30-8DC4-DB23ABAE551B}" presName="space" presStyleCnt="0"/>
      <dgm:spPr/>
    </dgm:pt>
    <dgm:pt modelId="{89C7E590-69BA-4174-97F8-CD215F7F676B}" type="pres">
      <dgm:prSet presAssocID="{A8AF9649-0ED9-47B6-99EF-3FF9487A66A1}" presName="compositeA" presStyleCnt="0"/>
      <dgm:spPr/>
    </dgm:pt>
    <dgm:pt modelId="{FF8F8914-CCFE-49B4-85A4-9B5C06B0F726}" type="pres">
      <dgm:prSet presAssocID="{A8AF9649-0ED9-47B6-99EF-3FF9487A66A1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4E4C5B4-0CD7-4478-9291-3F58A3F27CF5}" type="pres">
      <dgm:prSet presAssocID="{A8AF9649-0ED9-47B6-99EF-3FF9487A66A1}" presName="circleA" presStyleLbl="node1" presStyleIdx="2" presStyleCnt="4"/>
      <dgm:spPr/>
    </dgm:pt>
    <dgm:pt modelId="{614959BD-8F2F-49CC-82B4-9483AE974CBB}" type="pres">
      <dgm:prSet presAssocID="{A8AF9649-0ED9-47B6-99EF-3FF9487A66A1}" presName="spaceA" presStyleCnt="0"/>
      <dgm:spPr/>
    </dgm:pt>
    <dgm:pt modelId="{4A970570-D6D2-45D8-8CED-122264A86B0E}" type="pres">
      <dgm:prSet presAssocID="{BCDBD118-1751-4AF7-9B8B-EC640E6A1F60}" presName="space" presStyleCnt="0"/>
      <dgm:spPr/>
    </dgm:pt>
    <dgm:pt modelId="{CCE5593E-7E66-48B1-8BD1-9FEDDDA159FF}" type="pres">
      <dgm:prSet presAssocID="{2A508F90-4B20-4727-A5E6-B7C5BE1AD5BD}" presName="compositeB" presStyleCnt="0"/>
      <dgm:spPr/>
    </dgm:pt>
    <dgm:pt modelId="{A5CD4EC3-893D-4234-A52A-8830D77EED1E}" type="pres">
      <dgm:prSet presAssocID="{2A508F90-4B20-4727-A5E6-B7C5BE1AD5BD}" presName="textB" presStyleLbl="revTx" presStyleIdx="3" presStyleCnt="4" custScaleX="10667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F57E7F3-7D5D-4F45-8426-47AD3172948A}" type="pres">
      <dgm:prSet presAssocID="{2A508F90-4B20-4727-A5E6-B7C5BE1AD5BD}" presName="circleB" presStyleLbl="node1" presStyleIdx="3" presStyleCnt="4"/>
      <dgm:spPr>
        <a:solidFill>
          <a:srgbClr val="FF0000"/>
        </a:solidFill>
      </dgm:spPr>
      <dgm:t>
        <a:bodyPr/>
        <a:lstStyle/>
        <a:p>
          <a:endParaRPr lang="fr-FR"/>
        </a:p>
      </dgm:t>
    </dgm:pt>
    <dgm:pt modelId="{02D1BEA7-AEF9-45B5-B800-2A3B717EC5F1}" type="pres">
      <dgm:prSet presAssocID="{2A508F90-4B20-4727-A5E6-B7C5BE1AD5BD}" presName="spaceB" presStyleCnt="0"/>
      <dgm:spPr/>
    </dgm:pt>
  </dgm:ptLst>
  <dgm:cxnLst>
    <dgm:cxn modelId="{921FE878-284F-491E-AE7E-0E1FC8BEC98D}" srcId="{D61E77C4-0718-434C-8022-AC41FD241ABA}" destId="{73496892-4490-4A5A-8C77-73F5A466BF05}" srcOrd="0" destOrd="0" parTransId="{80F39DEA-352E-4612-8E78-2C423545AA11}" sibTransId="{B0C250BF-FDD9-464A-8740-FF3CDBEEF92F}"/>
    <dgm:cxn modelId="{B01BE853-1EA8-41FA-A3D3-237EB666A6A2}" type="presOf" srcId="{9EB11A89-04B8-4FD6-9A87-E06B7CF4F87B}" destId="{49C7630D-98EC-407E-8AD3-A410D5D52116}" srcOrd="0" destOrd="0" presId="urn:microsoft.com/office/officeart/2005/8/layout/hProcess11"/>
    <dgm:cxn modelId="{E5B0B3A0-661A-4618-AE56-71452AB92C8D}" srcId="{D61E77C4-0718-434C-8022-AC41FD241ABA}" destId="{A8AF9649-0ED9-47B6-99EF-3FF9487A66A1}" srcOrd="2" destOrd="0" parTransId="{CF6F38AA-2747-4E5E-80DE-6FC5F97DEADE}" sibTransId="{BCDBD118-1751-4AF7-9B8B-EC640E6A1F60}"/>
    <dgm:cxn modelId="{08EDE137-84F0-462E-BB47-984863B9F387}" type="presOf" srcId="{73496892-4490-4A5A-8C77-73F5A466BF05}" destId="{78BE4D15-E1C1-4563-8259-503C7C5C09D4}" srcOrd="0" destOrd="0" presId="urn:microsoft.com/office/officeart/2005/8/layout/hProcess11"/>
    <dgm:cxn modelId="{6380A50E-B7F5-45F3-AB95-2978CD8D88B8}" type="presOf" srcId="{A8AF9649-0ED9-47B6-99EF-3FF9487A66A1}" destId="{FF8F8914-CCFE-49B4-85A4-9B5C06B0F726}" srcOrd="0" destOrd="0" presId="urn:microsoft.com/office/officeart/2005/8/layout/hProcess11"/>
    <dgm:cxn modelId="{971EDFCF-AACA-422A-8425-09D7DBD1AB57}" type="presOf" srcId="{D61E77C4-0718-434C-8022-AC41FD241ABA}" destId="{6A70B4F9-B28E-456E-8500-F1B8D1E0C0A5}" srcOrd="0" destOrd="0" presId="urn:microsoft.com/office/officeart/2005/8/layout/hProcess11"/>
    <dgm:cxn modelId="{13A06E06-A554-43F4-B894-2BE08E1F77F0}" srcId="{D61E77C4-0718-434C-8022-AC41FD241ABA}" destId="{2A508F90-4B20-4727-A5E6-B7C5BE1AD5BD}" srcOrd="3" destOrd="0" parTransId="{B672E998-E515-4DA4-AE11-C26C194B7EA7}" sibTransId="{1DBB8D5E-0B5E-417C-A180-CB3173CCDF36}"/>
    <dgm:cxn modelId="{B7953C5E-2383-4A84-A2D7-2F6DFF9635F2}" type="presOf" srcId="{2A508F90-4B20-4727-A5E6-B7C5BE1AD5BD}" destId="{A5CD4EC3-893D-4234-A52A-8830D77EED1E}" srcOrd="0" destOrd="0" presId="urn:microsoft.com/office/officeart/2005/8/layout/hProcess11"/>
    <dgm:cxn modelId="{492B14E5-2540-4FE8-9FC9-73DC09C9B000}" srcId="{D61E77C4-0718-434C-8022-AC41FD241ABA}" destId="{9EB11A89-04B8-4FD6-9A87-E06B7CF4F87B}" srcOrd="1" destOrd="0" parTransId="{A036F60E-1A9F-406A-BF60-81BCAF0628E8}" sibTransId="{E45EAE31-1F50-4A30-8DC4-DB23ABAE551B}"/>
    <dgm:cxn modelId="{EB02F46E-F6B8-4CC1-AE58-BCF025C930EA}" type="presParOf" srcId="{6A70B4F9-B28E-456E-8500-F1B8D1E0C0A5}" destId="{202779A5-3102-4472-BAB5-B4EC436CD776}" srcOrd="0" destOrd="0" presId="urn:microsoft.com/office/officeart/2005/8/layout/hProcess11"/>
    <dgm:cxn modelId="{B9A5832E-006D-44F2-9DB1-07F683C2B8D8}" type="presParOf" srcId="{6A70B4F9-B28E-456E-8500-F1B8D1E0C0A5}" destId="{A8AC8F7B-F086-48D3-A270-CA9B69CF6477}" srcOrd="1" destOrd="0" presId="urn:microsoft.com/office/officeart/2005/8/layout/hProcess11"/>
    <dgm:cxn modelId="{900ECF4F-60BE-4FD0-9DF2-D7014A1C4FF0}" type="presParOf" srcId="{A8AC8F7B-F086-48D3-A270-CA9B69CF6477}" destId="{1FB22B89-4087-4B7B-BD33-840A583630C4}" srcOrd="0" destOrd="0" presId="urn:microsoft.com/office/officeart/2005/8/layout/hProcess11"/>
    <dgm:cxn modelId="{969DCCFE-EE31-4792-8C00-5ED00E803093}" type="presParOf" srcId="{1FB22B89-4087-4B7B-BD33-840A583630C4}" destId="{78BE4D15-E1C1-4563-8259-503C7C5C09D4}" srcOrd="0" destOrd="0" presId="urn:microsoft.com/office/officeart/2005/8/layout/hProcess11"/>
    <dgm:cxn modelId="{B922FAAB-D424-4BCE-B047-D572033B3B60}" type="presParOf" srcId="{1FB22B89-4087-4B7B-BD33-840A583630C4}" destId="{2AF5E6DC-35AB-4D65-9192-C34E5CDFC3AC}" srcOrd="1" destOrd="0" presId="urn:microsoft.com/office/officeart/2005/8/layout/hProcess11"/>
    <dgm:cxn modelId="{E608768D-5EC4-46B6-9FBC-F73D74868790}" type="presParOf" srcId="{1FB22B89-4087-4B7B-BD33-840A583630C4}" destId="{0AD3F829-0594-4D46-8740-AE1417B3A280}" srcOrd="2" destOrd="0" presId="urn:microsoft.com/office/officeart/2005/8/layout/hProcess11"/>
    <dgm:cxn modelId="{EBE488AB-BF9E-4F17-9156-9700E34C92E0}" type="presParOf" srcId="{A8AC8F7B-F086-48D3-A270-CA9B69CF6477}" destId="{3FEAB640-B4CB-484B-B478-912FEC6C6814}" srcOrd="1" destOrd="0" presId="urn:microsoft.com/office/officeart/2005/8/layout/hProcess11"/>
    <dgm:cxn modelId="{5CA9249D-2377-4EDA-B627-F5A7B7244657}" type="presParOf" srcId="{A8AC8F7B-F086-48D3-A270-CA9B69CF6477}" destId="{AC099B18-F08C-48AD-A002-ED524796D8F5}" srcOrd="2" destOrd="0" presId="urn:microsoft.com/office/officeart/2005/8/layout/hProcess11"/>
    <dgm:cxn modelId="{EED70930-7CA4-4AAA-A4D2-39D6C1A780D8}" type="presParOf" srcId="{AC099B18-F08C-48AD-A002-ED524796D8F5}" destId="{49C7630D-98EC-407E-8AD3-A410D5D52116}" srcOrd="0" destOrd="0" presId="urn:microsoft.com/office/officeart/2005/8/layout/hProcess11"/>
    <dgm:cxn modelId="{8140FD7A-28DE-479F-A148-172B6B617E5C}" type="presParOf" srcId="{AC099B18-F08C-48AD-A002-ED524796D8F5}" destId="{4E7D7457-EF95-4E04-BFB4-E360119807EF}" srcOrd="1" destOrd="0" presId="urn:microsoft.com/office/officeart/2005/8/layout/hProcess11"/>
    <dgm:cxn modelId="{751AEBD7-AA37-497E-B978-05E3547409DB}" type="presParOf" srcId="{AC099B18-F08C-48AD-A002-ED524796D8F5}" destId="{617D5BBE-FC82-4D53-9355-E857182E05CE}" srcOrd="2" destOrd="0" presId="urn:microsoft.com/office/officeart/2005/8/layout/hProcess11"/>
    <dgm:cxn modelId="{5E337D5C-CC09-4ECD-A3E6-FCEF57BB2CB8}" type="presParOf" srcId="{A8AC8F7B-F086-48D3-A270-CA9B69CF6477}" destId="{4EE481E1-BD41-4397-8BE7-BD9EDB84C74E}" srcOrd="3" destOrd="0" presId="urn:microsoft.com/office/officeart/2005/8/layout/hProcess11"/>
    <dgm:cxn modelId="{FECC494E-D6A0-43DC-9843-FC9E0CA43492}" type="presParOf" srcId="{A8AC8F7B-F086-48D3-A270-CA9B69CF6477}" destId="{89C7E590-69BA-4174-97F8-CD215F7F676B}" srcOrd="4" destOrd="0" presId="urn:microsoft.com/office/officeart/2005/8/layout/hProcess11"/>
    <dgm:cxn modelId="{6B92A887-4ADB-47A8-8B2D-896AB9DFFAA6}" type="presParOf" srcId="{89C7E590-69BA-4174-97F8-CD215F7F676B}" destId="{FF8F8914-CCFE-49B4-85A4-9B5C06B0F726}" srcOrd="0" destOrd="0" presId="urn:microsoft.com/office/officeart/2005/8/layout/hProcess11"/>
    <dgm:cxn modelId="{D00E763F-95D4-4A65-9583-F14B53640472}" type="presParOf" srcId="{89C7E590-69BA-4174-97F8-CD215F7F676B}" destId="{E4E4C5B4-0CD7-4478-9291-3F58A3F27CF5}" srcOrd="1" destOrd="0" presId="urn:microsoft.com/office/officeart/2005/8/layout/hProcess11"/>
    <dgm:cxn modelId="{4BB6FA0D-C48F-4C62-BAFF-7A1BDD0A547D}" type="presParOf" srcId="{89C7E590-69BA-4174-97F8-CD215F7F676B}" destId="{614959BD-8F2F-49CC-82B4-9483AE974CBB}" srcOrd="2" destOrd="0" presId="urn:microsoft.com/office/officeart/2005/8/layout/hProcess11"/>
    <dgm:cxn modelId="{EEA52C31-B11D-4904-ADE9-9180D4856A0B}" type="presParOf" srcId="{A8AC8F7B-F086-48D3-A270-CA9B69CF6477}" destId="{4A970570-D6D2-45D8-8CED-122264A86B0E}" srcOrd="5" destOrd="0" presId="urn:microsoft.com/office/officeart/2005/8/layout/hProcess11"/>
    <dgm:cxn modelId="{258423E4-637F-4F32-BAB5-C645DF9EBE45}" type="presParOf" srcId="{A8AC8F7B-F086-48D3-A270-CA9B69CF6477}" destId="{CCE5593E-7E66-48B1-8BD1-9FEDDDA159FF}" srcOrd="6" destOrd="0" presId="urn:microsoft.com/office/officeart/2005/8/layout/hProcess11"/>
    <dgm:cxn modelId="{A3688B54-D5D2-47BF-B828-DF97B37BB31F}" type="presParOf" srcId="{CCE5593E-7E66-48B1-8BD1-9FEDDDA159FF}" destId="{A5CD4EC3-893D-4234-A52A-8830D77EED1E}" srcOrd="0" destOrd="0" presId="urn:microsoft.com/office/officeart/2005/8/layout/hProcess11"/>
    <dgm:cxn modelId="{8CBA66A8-13EC-417B-B037-9AEDF6E6550C}" type="presParOf" srcId="{CCE5593E-7E66-48B1-8BD1-9FEDDDA159FF}" destId="{EF57E7F3-7D5D-4F45-8426-47AD3172948A}" srcOrd="1" destOrd="0" presId="urn:microsoft.com/office/officeart/2005/8/layout/hProcess11"/>
    <dgm:cxn modelId="{64CC6DA8-1DA1-4003-89C2-A8E36C9A3C04}" type="presParOf" srcId="{CCE5593E-7E66-48B1-8BD1-9FEDDDA159FF}" destId="{02D1BEA7-AEF9-45B5-B800-2A3B717EC5F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2779A5-3102-4472-BAB5-B4EC436CD776}">
      <dsp:nvSpPr>
        <dsp:cNvPr id="0" name=""/>
        <dsp:cNvSpPr/>
      </dsp:nvSpPr>
      <dsp:spPr>
        <a:xfrm>
          <a:off x="0" y="1412747"/>
          <a:ext cx="8229600" cy="1883664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BE4D15-E1C1-4563-8259-503C7C5C09D4}">
      <dsp:nvSpPr>
        <dsp:cNvPr id="0" name=""/>
        <dsp:cNvSpPr/>
      </dsp:nvSpPr>
      <dsp:spPr>
        <a:xfrm>
          <a:off x="1406" y="0"/>
          <a:ext cx="1755822" cy="1883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b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kern="1200" dirty="0" smtClean="0">
              <a:solidFill>
                <a:srgbClr val="FF0000"/>
              </a:solidFill>
            </a:rPr>
            <a:t>I. Etat des lieux</a:t>
          </a:r>
          <a:endParaRPr lang="fr-FR" sz="1900" b="1" kern="1200" dirty="0">
            <a:solidFill>
              <a:srgbClr val="FF0000"/>
            </a:solidFill>
          </a:endParaRPr>
        </a:p>
      </dsp:txBody>
      <dsp:txXfrm>
        <a:off x="1406" y="0"/>
        <a:ext cx="1755822" cy="1883664"/>
      </dsp:txXfrm>
    </dsp:sp>
    <dsp:sp modelId="{2AF5E6DC-35AB-4D65-9192-C34E5CDFC3AC}">
      <dsp:nvSpPr>
        <dsp:cNvPr id="0" name=""/>
        <dsp:cNvSpPr/>
      </dsp:nvSpPr>
      <dsp:spPr>
        <a:xfrm>
          <a:off x="643859" y="2119122"/>
          <a:ext cx="470916" cy="470916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C7630D-98EC-407E-8AD3-A410D5D52116}">
      <dsp:nvSpPr>
        <dsp:cNvPr id="0" name=""/>
        <dsp:cNvSpPr/>
      </dsp:nvSpPr>
      <dsp:spPr>
        <a:xfrm>
          <a:off x="1845019" y="2825495"/>
          <a:ext cx="1755822" cy="1883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II. S’informer des solutions, choix de notre solution</a:t>
          </a:r>
          <a:endParaRPr lang="fr-FR" sz="1900" kern="1200" dirty="0"/>
        </a:p>
      </dsp:txBody>
      <dsp:txXfrm>
        <a:off x="1845019" y="2825495"/>
        <a:ext cx="1755822" cy="1883664"/>
      </dsp:txXfrm>
    </dsp:sp>
    <dsp:sp modelId="{4E7D7457-EF95-4E04-BFB4-E360119807EF}">
      <dsp:nvSpPr>
        <dsp:cNvPr id="0" name=""/>
        <dsp:cNvSpPr/>
      </dsp:nvSpPr>
      <dsp:spPr>
        <a:xfrm>
          <a:off x="2487472" y="2119122"/>
          <a:ext cx="470916" cy="4709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8F8914-CCFE-49B4-85A4-9B5C06B0F726}">
      <dsp:nvSpPr>
        <dsp:cNvPr id="0" name=""/>
        <dsp:cNvSpPr/>
      </dsp:nvSpPr>
      <dsp:spPr>
        <a:xfrm>
          <a:off x="3688632" y="0"/>
          <a:ext cx="1755822" cy="1883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b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III. Bon de commande de notre solution</a:t>
          </a:r>
          <a:endParaRPr lang="fr-FR" sz="1900" kern="1200" dirty="0"/>
        </a:p>
      </dsp:txBody>
      <dsp:txXfrm>
        <a:off x="3688632" y="0"/>
        <a:ext cx="1755822" cy="1883664"/>
      </dsp:txXfrm>
    </dsp:sp>
    <dsp:sp modelId="{E4E4C5B4-0CD7-4478-9291-3F58A3F27CF5}">
      <dsp:nvSpPr>
        <dsp:cNvPr id="0" name=""/>
        <dsp:cNvSpPr/>
      </dsp:nvSpPr>
      <dsp:spPr>
        <a:xfrm>
          <a:off x="4331085" y="2119122"/>
          <a:ext cx="470916" cy="4709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CD4EC3-893D-4234-A52A-8830D77EED1E}">
      <dsp:nvSpPr>
        <dsp:cNvPr id="0" name=""/>
        <dsp:cNvSpPr/>
      </dsp:nvSpPr>
      <dsp:spPr>
        <a:xfrm>
          <a:off x="5532245" y="2825495"/>
          <a:ext cx="1872988" cy="1883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IV. Solution imposée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900" kern="1200" dirty="0"/>
        </a:p>
      </dsp:txBody>
      <dsp:txXfrm>
        <a:off x="5532245" y="2825495"/>
        <a:ext cx="1872988" cy="1883664"/>
      </dsp:txXfrm>
    </dsp:sp>
    <dsp:sp modelId="{EF57E7F3-7D5D-4F45-8426-47AD3172948A}">
      <dsp:nvSpPr>
        <dsp:cNvPr id="0" name=""/>
        <dsp:cNvSpPr/>
      </dsp:nvSpPr>
      <dsp:spPr>
        <a:xfrm>
          <a:off x="6233281" y="2119122"/>
          <a:ext cx="470916" cy="4709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2779A5-3102-4472-BAB5-B4EC436CD776}">
      <dsp:nvSpPr>
        <dsp:cNvPr id="0" name=""/>
        <dsp:cNvSpPr/>
      </dsp:nvSpPr>
      <dsp:spPr>
        <a:xfrm>
          <a:off x="0" y="1412747"/>
          <a:ext cx="8229600" cy="1883664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BE4D15-E1C1-4563-8259-503C7C5C09D4}">
      <dsp:nvSpPr>
        <dsp:cNvPr id="0" name=""/>
        <dsp:cNvSpPr/>
      </dsp:nvSpPr>
      <dsp:spPr>
        <a:xfrm>
          <a:off x="1406" y="0"/>
          <a:ext cx="1755822" cy="1883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I. Etat des lieux</a:t>
          </a:r>
          <a:endParaRPr lang="fr-FR" sz="1800" kern="1200" dirty="0"/>
        </a:p>
      </dsp:txBody>
      <dsp:txXfrm>
        <a:off x="1406" y="0"/>
        <a:ext cx="1755822" cy="1883664"/>
      </dsp:txXfrm>
    </dsp:sp>
    <dsp:sp modelId="{2AF5E6DC-35AB-4D65-9192-C34E5CDFC3AC}">
      <dsp:nvSpPr>
        <dsp:cNvPr id="0" name=""/>
        <dsp:cNvSpPr/>
      </dsp:nvSpPr>
      <dsp:spPr>
        <a:xfrm>
          <a:off x="643859" y="2119122"/>
          <a:ext cx="470916" cy="4709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C7630D-98EC-407E-8AD3-A410D5D52116}">
      <dsp:nvSpPr>
        <dsp:cNvPr id="0" name=""/>
        <dsp:cNvSpPr/>
      </dsp:nvSpPr>
      <dsp:spPr>
        <a:xfrm>
          <a:off x="1845019" y="2825495"/>
          <a:ext cx="1755822" cy="1883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rgbClr val="FF0000"/>
              </a:solidFill>
            </a:rPr>
            <a:t>II. S’informer des solutions, choix de notre solution</a:t>
          </a:r>
          <a:endParaRPr lang="fr-FR" sz="1800" b="1" kern="1200" dirty="0">
            <a:solidFill>
              <a:srgbClr val="FF0000"/>
            </a:solidFill>
          </a:endParaRPr>
        </a:p>
      </dsp:txBody>
      <dsp:txXfrm>
        <a:off x="1845019" y="2825495"/>
        <a:ext cx="1755822" cy="1883664"/>
      </dsp:txXfrm>
    </dsp:sp>
    <dsp:sp modelId="{4E7D7457-EF95-4E04-BFB4-E360119807EF}">
      <dsp:nvSpPr>
        <dsp:cNvPr id="0" name=""/>
        <dsp:cNvSpPr/>
      </dsp:nvSpPr>
      <dsp:spPr>
        <a:xfrm>
          <a:off x="2487472" y="2119122"/>
          <a:ext cx="470916" cy="470916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8F8914-CCFE-49B4-85A4-9B5C06B0F726}">
      <dsp:nvSpPr>
        <dsp:cNvPr id="0" name=""/>
        <dsp:cNvSpPr/>
      </dsp:nvSpPr>
      <dsp:spPr>
        <a:xfrm>
          <a:off x="3688632" y="0"/>
          <a:ext cx="1755822" cy="1883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III. Bon de commande de notre solution</a:t>
          </a:r>
          <a:endParaRPr lang="fr-FR" sz="1800" kern="1200" dirty="0"/>
        </a:p>
      </dsp:txBody>
      <dsp:txXfrm>
        <a:off x="3688632" y="0"/>
        <a:ext cx="1755822" cy="1883664"/>
      </dsp:txXfrm>
    </dsp:sp>
    <dsp:sp modelId="{E4E4C5B4-0CD7-4478-9291-3F58A3F27CF5}">
      <dsp:nvSpPr>
        <dsp:cNvPr id="0" name=""/>
        <dsp:cNvSpPr/>
      </dsp:nvSpPr>
      <dsp:spPr>
        <a:xfrm>
          <a:off x="4331085" y="2119122"/>
          <a:ext cx="470916" cy="4709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CD4EC3-893D-4234-A52A-8830D77EED1E}">
      <dsp:nvSpPr>
        <dsp:cNvPr id="0" name=""/>
        <dsp:cNvSpPr/>
      </dsp:nvSpPr>
      <dsp:spPr>
        <a:xfrm>
          <a:off x="5532245" y="2825495"/>
          <a:ext cx="1872988" cy="1883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IV. Solution imposée</a:t>
          </a:r>
        </a:p>
      </dsp:txBody>
      <dsp:txXfrm>
        <a:off x="5532245" y="2825495"/>
        <a:ext cx="1872988" cy="1883664"/>
      </dsp:txXfrm>
    </dsp:sp>
    <dsp:sp modelId="{EF57E7F3-7D5D-4F45-8426-47AD3172948A}">
      <dsp:nvSpPr>
        <dsp:cNvPr id="0" name=""/>
        <dsp:cNvSpPr/>
      </dsp:nvSpPr>
      <dsp:spPr>
        <a:xfrm>
          <a:off x="6233281" y="2119122"/>
          <a:ext cx="470916" cy="4709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2779A5-3102-4472-BAB5-B4EC436CD776}">
      <dsp:nvSpPr>
        <dsp:cNvPr id="0" name=""/>
        <dsp:cNvSpPr/>
      </dsp:nvSpPr>
      <dsp:spPr>
        <a:xfrm>
          <a:off x="0" y="1412747"/>
          <a:ext cx="8229600" cy="1883664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BE4D15-E1C1-4563-8259-503C7C5C09D4}">
      <dsp:nvSpPr>
        <dsp:cNvPr id="0" name=""/>
        <dsp:cNvSpPr/>
      </dsp:nvSpPr>
      <dsp:spPr>
        <a:xfrm>
          <a:off x="1406" y="0"/>
          <a:ext cx="1755822" cy="1883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b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I. Etat des lieux</a:t>
          </a:r>
          <a:endParaRPr lang="fr-FR" sz="1900" kern="1200" dirty="0"/>
        </a:p>
      </dsp:txBody>
      <dsp:txXfrm>
        <a:off x="1406" y="0"/>
        <a:ext cx="1755822" cy="1883664"/>
      </dsp:txXfrm>
    </dsp:sp>
    <dsp:sp modelId="{2AF5E6DC-35AB-4D65-9192-C34E5CDFC3AC}">
      <dsp:nvSpPr>
        <dsp:cNvPr id="0" name=""/>
        <dsp:cNvSpPr/>
      </dsp:nvSpPr>
      <dsp:spPr>
        <a:xfrm>
          <a:off x="643859" y="2119122"/>
          <a:ext cx="470916" cy="4709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C7630D-98EC-407E-8AD3-A410D5D52116}">
      <dsp:nvSpPr>
        <dsp:cNvPr id="0" name=""/>
        <dsp:cNvSpPr/>
      </dsp:nvSpPr>
      <dsp:spPr>
        <a:xfrm>
          <a:off x="1845019" y="2825495"/>
          <a:ext cx="1755822" cy="1883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II. S’informer des solutions, choix de notre solution</a:t>
          </a:r>
          <a:endParaRPr lang="fr-FR" sz="1900" kern="1200" dirty="0"/>
        </a:p>
      </dsp:txBody>
      <dsp:txXfrm>
        <a:off x="1845019" y="2825495"/>
        <a:ext cx="1755822" cy="1883664"/>
      </dsp:txXfrm>
    </dsp:sp>
    <dsp:sp modelId="{4E7D7457-EF95-4E04-BFB4-E360119807EF}">
      <dsp:nvSpPr>
        <dsp:cNvPr id="0" name=""/>
        <dsp:cNvSpPr/>
      </dsp:nvSpPr>
      <dsp:spPr>
        <a:xfrm>
          <a:off x="2487472" y="2119122"/>
          <a:ext cx="470916" cy="4709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8F8914-CCFE-49B4-85A4-9B5C06B0F726}">
      <dsp:nvSpPr>
        <dsp:cNvPr id="0" name=""/>
        <dsp:cNvSpPr/>
      </dsp:nvSpPr>
      <dsp:spPr>
        <a:xfrm>
          <a:off x="3688632" y="0"/>
          <a:ext cx="1755822" cy="1883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b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kern="1200" dirty="0" smtClean="0">
              <a:solidFill>
                <a:srgbClr val="FF0000"/>
              </a:solidFill>
            </a:rPr>
            <a:t>III. Bon de commande de </a:t>
          </a:r>
          <a:r>
            <a:rPr lang="fr-FR" sz="1900" b="1" kern="1200" smtClean="0">
              <a:solidFill>
                <a:srgbClr val="FF0000"/>
              </a:solidFill>
            </a:rPr>
            <a:t>notre solution</a:t>
          </a:r>
          <a:endParaRPr lang="fr-FR" sz="1900" b="1" kern="1200" dirty="0">
            <a:solidFill>
              <a:srgbClr val="FF0000"/>
            </a:solidFill>
          </a:endParaRPr>
        </a:p>
      </dsp:txBody>
      <dsp:txXfrm>
        <a:off x="3688632" y="0"/>
        <a:ext cx="1755822" cy="1883664"/>
      </dsp:txXfrm>
    </dsp:sp>
    <dsp:sp modelId="{E4E4C5B4-0CD7-4478-9291-3F58A3F27CF5}">
      <dsp:nvSpPr>
        <dsp:cNvPr id="0" name=""/>
        <dsp:cNvSpPr/>
      </dsp:nvSpPr>
      <dsp:spPr>
        <a:xfrm>
          <a:off x="4331085" y="2119122"/>
          <a:ext cx="470916" cy="470916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CD4EC3-893D-4234-A52A-8830D77EED1E}">
      <dsp:nvSpPr>
        <dsp:cNvPr id="0" name=""/>
        <dsp:cNvSpPr/>
      </dsp:nvSpPr>
      <dsp:spPr>
        <a:xfrm>
          <a:off x="5532245" y="2825495"/>
          <a:ext cx="1872988" cy="1883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IV. Solution imposée</a:t>
          </a:r>
          <a:endParaRPr lang="fr-FR" sz="1900" kern="1200" dirty="0"/>
        </a:p>
      </dsp:txBody>
      <dsp:txXfrm>
        <a:off x="5532245" y="2825495"/>
        <a:ext cx="1872988" cy="1883664"/>
      </dsp:txXfrm>
    </dsp:sp>
    <dsp:sp modelId="{EF57E7F3-7D5D-4F45-8426-47AD3172948A}">
      <dsp:nvSpPr>
        <dsp:cNvPr id="0" name=""/>
        <dsp:cNvSpPr/>
      </dsp:nvSpPr>
      <dsp:spPr>
        <a:xfrm>
          <a:off x="6233281" y="2119122"/>
          <a:ext cx="470916" cy="4709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8A9FD-6031-4A0F-963E-2F13D589CFE3}" type="datetimeFigureOut">
              <a:rPr lang="fr-FR" smtClean="0"/>
              <a:pPr/>
              <a:t>18/02/2013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11852-0C24-4FAE-A0C4-D398CB31DE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11852-0C24-4FAE-A0C4-D398CB31DEBB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11852-0C24-4FAE-A0C4-D398CB31DEBB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CDB7D-5D11-4158-A92B-8BECF7FE769F}" type="datetime1">
              <a:rPr lang="fr-FR" smtClean="0"/>
              <a:pPr/>
              <a:t>18/02/2013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4AC1C-8880-472A-8871-C65BEF55D51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8AB3-3D60-4ED6-95BC-EC9D3E2ECF8A}" type="datetime1">
              <a:rPr lang="fr-FR" smtClean="0"/>
              <a:pPr/>
              <a:t>18/02/2013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4AC1C-8880-472A-8871-C65BEF55D5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FDAB-3EEA-40F7-8D83-3C571915B28E}" type="datetime1">
              <a:rPr lang="fr-FR" smtClean="0"/>
              <a:pPr/>
              <a:t>18/02/2013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4AC1C-8880-472A-8871-C65BEF55D5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9246-52BC-4077-B6C4-44B0EBE8DF8D}" type="datetime1">
              <a:rPr lang="fr-FR" smtClean="0"/>
              <a:pPr/>
              <a:t>18/02/2013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4AC1C-8880-472A-8871-C65BEF55D5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6E85-ABB3-48A7-81B9-A265FF98BB49}" type="datetime1">
              <a:rPr lang="fr-FR" smtClean="0"/>
              <a:pPr/>
              <a:t>18/02/2013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DF4AC1C-8880-472A-8871-C65BEF55D5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E698-2DDF-4B61-B1AD-D05E7995615A}" type="datetime1">
              <a:rPr lang="fr-FR" smtClean="0"/>
              <a:pPr/>
              <a:t>18/02/2013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4AC1C-8880-472A-8871-C65BEF55D5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A953-3B04-47EE-8AEB-360401CB5FA1}" type="datetime1">
              <a:rPr lang="fr-FR" smtClean="0"/>
              <a:pPr/>
              <a:t>18/02/2013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4AC1C-8880-472A-8871-C65BEF55D5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56077-2A24-476A-8267-8CD50AE19689}" type="datetime1">
              <a:rPr lang="fr-FR" smtClean="0"/>
              <a:pPr/>
              <a:t>18/02/2013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4AC1C-8880-472A-8871-C65BEF55D5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B6226-587B-4A11-A9B0-D21C18C27E44}" type="datetime1">
              <a:rPr lang="fr-FR" smtClean="0"/>
              <a:pPr/>
              <a:t>18/02/2013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4AC1C-8880-472A-8871-C65BEF55D5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3F02-3E95-4D46-92EF-A8445D2829C6}" type="datetime1">
              <a:rPr lang="fr-FR" smtClean="0"/>
              <a:pPr/>
              <a:t>18/02/2013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4AC1C-8880-472A-8871-C65BEF55D5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2FE9-73E7-4F31-AC0E-9728E9288DA9}" type="datetime1">
              <a:rPr lang="fr-FR" smtClean="0"/>
              <a:pPr/>
              <a:t>18/02/2013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4AC1C-8880-472A-8871-C65BEF55D5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4530E70-99E5-45F2-9AA9-30BE0AA8400B}" type="datetime1">
              <a:rPr lang="fr-FR" smtClean="0"/>
              <a:pPr/>
              <a:t>18/02/2013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DF4AC1C-8880-472A-8871-C65BEF55D5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codepot.fr/angers/node/47914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eroymerlin.fr/v3/p/produits/interrupteur-differentiel-bipolaire-30ma-40a-type-ac-abb-e36889" TargetMode="External"/><Relationship Id="rId5" Type="http://schemas.openxmlformats.org/officeDocument/2006/relationships/hyperlink" Target="http://www.materielelectrique.com/acti9-ic60n-disjoncteur-courbe-p-134474.html" TargetMode="External"/><Relationship Id="rId4" Type="http://schemas.openxmlformats.org/officeDocument/2006/relationships/hyperlink" Target="http://www.bricodepot.fr/angers/node/1414002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9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codepot.fr/angers/node/1414002" TargetMode="External"/><Relationship Id="rId2" Type="http://schemas.openxmlformats.org/officeDocument/2006/relationships/hyperlink" Target="http://www.bricodepot.fr/angers/node/47914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aterielelectrique.com/acti9-ic60n-disjoncteur-courbe-p-134474.html" TargetMode="External"/><Relationship Id="rId4" Type="http://schemas.openxmlformats.org/officeDocument/2006/relationships/hyperlink" Target="http://www.leroymerlin.fr/v3/p/produits/interrupteur-differentiel-bipolaire-30ma-40a-type-ac-abb-e3688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Photo/plan%20de%20haut.PNG" TargetMode="External"/><Relationship Id="rId2" Type="http://schemas.openxmlformats.org/officeDocument/2006/relationships/hyperlink" Target="Documents/Reluxp1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1470025"/>
          </a:xfrm>
        </p:spPr>
        <p:txBody>
          <a:bodyPr/>
          <a:lstStyle/>
          <a:p>
            <a:r>
              <a:rPr lang="fr-FR" dirty="0" smtClean="0"/>
              <a:t>Mini-projet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4AC1C-8880-472A-8871-C65BEF55D517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15616" y="1988840"/>
            <a:ext cx="6840760" cy="2160240"/>
          </a:xfrm>
        </p:spPr>
        <p:txBody>
          <a:bodyPr/>
          <a:lstStyle/>
          <a:p>
            <a:r>
              <a:rPr lang="fr-FR" dirty="0" smtClean="0"/>
              <a:t>Etude du projet</a:t>
            </a:r>
          </a:p>
          <a:p>
            <a:r>
              <a:rPr lang="fr-FR" dirty="0" smtClean="0"/>
              <a:t>Eclairage de la salle C17</a:t>
            </a:r>
            <a:endParaRPr lang="fr-FR" dirty="0"/>
          </a:p>
        </p:txBody>
      </p:sp>
      <p:pic>
        <p:nvPicPr>
          <p:cNvPr id="9" name="Image 8" descr="ideearthu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752984"/>
            <a:ext cx="4220130" cy="22369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 9" descr="idee arthur sans rendu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746435"/>
            <a:ext cx="4283968" cy="22500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971600" y="1628800"/>
          <a:ext cx="6120679" cy="374441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192482"/>
                <a:gridCol w="822181"/>
                <a:gridCol w="1735715"/>
                <a:gridCol w="1370301"/>
              </a:tblGrid>
              <a:tr h="774608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Choix de notre</a:t>
                      </a:r>
                      <a:r>
                        <a:rPr lang="fr-FR" baseline="0" dirty="0" smtClean="0">
                          <a:solidFill>
                            <a:srgbClr val="FF0000"/>
                          </a:solidFill>
                        </a:rPr>
                        <a:t> solution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Prix</a:t>
                      </a:r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La solution consomme</a:t>
                      </a:r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Totaux</a:t>
                      </a:r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602">
                <a:tc>
                  <a:txBody>
                    <a:bodyPr/>
                    <a:lstStyle/>
                    <a:p>
                      <a:r>
                        <a:rPr lang="fr-FR" dirty="0" smtClean="0"/>
                        <a:t>Détecteur de mouvement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</a:t>
                      </a:r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602">
                <a:tc>
                  <a:txBody>
                    <a:bodyPr/>
                    <a:lstStyle/>
                    <a:p>
                      <a:r>
                        <a:rPr lang="fr-FR" dirty="0" smtClean="0"/>
                        <a:t>Détecteur</a:t>
                      </a:r>
                      <a:r>
                        <a:rPr lang="fr-FR" baseline="0" dirty="0" smtClean="0"/>
                        <a:t> crépusculaire</a:t>
                      </a:r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8002">
                <a:tc>
                  <a:txBody>
                    <a:bodyPr/>
                    <a:lstStyle/>
                    <a:p>
                      <a:r>
                        <a:rPr lang="fr-FR" dirty="0" smtClean="0"/>
                        <a:t>Détecteur</a:t>
                      </a:r>
                      <a:r>
                        <a:rPr lang="fr-FR" baseline="0" dirty="0" smtClean="0"/>
                        <a:t> de mouvement crépusculaire</a:t>
                      </a:r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602">
                <a:tc>
                  <a:txBody>
                    <a:bodyPr/>
                    <a:lstStyle/>
                    <a:p>
                      <a:r>
                        <a:rPr lang="fr-FR" dirty="0" smtClean="0"/>
                        <a:t>4 interrupteurs simples</a:t>
                      </a:r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</a:t>
                      </a:r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II. S’informer des solutions, choix de notre solution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4AC1C-8880-472A-8871-C65BEF55D517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395536" y="5373216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Plus les points sont élevé mieux est la solution  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DF4AC1C-8880-472A-8871-C65BEF55D517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III. Bon de commande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Notre solution nécessite :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4AC1C-8880-472A-8871-C65BEF55D517}" type="slidenum">
              <a:rPr lang="fr-FR" smtClean="0"/>
              <a:pPr/>
              <a:t>12</a:t>
            </a:fld>
            <a:endParaRPr lang="fr-FR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467544" y="2348880"/>
          <a:ext cx="8172400" cy="320823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032303"/>
                <a:gridCol w="1720506"/>
                <a:gridCol w="1978581"/>
                <a:gridCol w="1605314"/>
                <a:gridCol w="1835696"/>
              </a:tblGrid>
              <a:tr h="73935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Câble</a:t>
                      </a:r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Interrupteurs</a:t>
                      </a:r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Disjoncteur</a:t>
                      </a:r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Interruptur</a:t>
                      </a:r>
                      <a:r>
                        <a:rPr lang="fr-FR" dirty="0" smtClean="0"/>
                        <a:t> différentielle</a:t>
                      </a:r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096">
                <a:tc>
                  <a:txBody>
                    <a:bodyPr/>
                    <a:lstStyle/>
                    <a:p>
                      <a:r>
                        <a:rPr lang="fr-FR" dirty="0" smtClean="0"/>
                        <a:t>Détail</a:t>
                      </a:r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Terre +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smtClean="0"/>
                        <a:t>Neutre </a:t>
                      </a:r>
                      <a:r>
                        <a:rPr lang="fr-FR" baseline="0" dirty="0" smtClean="0"/>
                        <a:t>+ phase / câble dur.</a:t>
                      </a:r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2*2 interrupteurs va et vient</a:t>
                      </a:r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C4</a:t>
                      </a:r>
                    </a:p>
                    <a:p>
                      <a:r>
                        <a:rPr lang="fr-FR" dirty="0" err="1" smtClean="0"/>
                        <a:t>Pdc</a:t>
                      </a:r>
                      <a:r>
                        <a:rPr lang="fr-FR" dirty="0" smtClean="0"/>
                        <a:t>: 50kA</a:t>
                      </a:r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PDC:</a:t>
                      </a:r>
                      <a:r>
                        <a:rPr lang="fr-FR" baseline="0" dirty="0" smtClean="0"/>
                        <a:t> 1000A</a:t>
                      </a:r>
                    </a:p>
                    <a:p>
                      <a:r>
                        <a:rPr lang="fr-FR" baseline="0" dirty="0" smtClean="0"/>
                        <a:t>30mA</a:t>
                      </a:r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936">
                <a:tc>
                  <a:txBody>
                    <a:bodyPr/>
                    <a:lstStyle/>
                    <a:p>
                      <a:r>
                        <a:rPr lang="fr-FR" dirty="0" smtClean="0"/>
                        <a:t>Prix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14,50€</a:t>
                      </a:r>
                      <a:r>
                        <a:rPr lang="fr-FR" baseline="0" dirty="0" smtClean="0"/>
                        <a:t>  100m</a:t>
                      </a:r>
                    </a:p>
                    <a:p>
                      <a:r>
                        <a:rPr lang="fr-FR" baseline="0" dirty="0" smtClean="0"/>
                        <a:t>3*14,50= 43,5€</a:t>
                      </a:r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5€/unité</a:t>
                      </a:r>
                    </a:p>
                    <a:p>
                      <a:r>
                        <a:rPr lang="fr-FR" dirty="0" smtClean="0"/>
                        <a:t>2*5=10€</a:t>
                      </a:r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34,55€</a:t>
                      </a:r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34,90</a:t>
                      </a:r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9353">
                <a:tc>
                  <a:txBody>
                    <a:bodyPr/>
                    <a:lstStyle/>
                    <a:p>
                      <a:r>
                        <a:rPr lang="fr-FR" dirty="0" smtClean="0"/>
                        <a:t>Site</a:t>
                      </a:r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fr-FR" sz="180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Bricodépot</a:t>
                      </a:r>
                      <a:r>
                        <a:rPr kumimoji="0" lang="fr-FR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 câble</a:t>
                      </a:r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Bricodépot</a:t>
                      </a:r>
                      <a:r>
                        <a:rPr kumimoji="0" lang="fr-FR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 va et vient</a:t>
                      </a:r>
                      <a:endParaRPr kumimoji="0" lang="fr-FR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fr-FR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Matériel électrique Disjoncteur</a:t>
                      </a:r>
                      <a:endParaRPr kumimoji="0" lang="fr-F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Leroy merlin différentielle</a:t>
                      </a:r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DF4AC1C-8880-472A-8871-C65BEF55D517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IV. Solution imposée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Solution donnée :</a:t>
            </a:r>
          </a:p>
          <a:p>
            <a:pPr>
              <a:buNone/>
            </a:pPr>
            <a:r>
              <a:rPr lang="fr-FR" dirty="0" smtClean="0"/>
              <a:t>Lampe: </a:t>
            </a:r>
            <a:r>
              <a:rPr lang="fr-FR" dirty="0" err="1" smtClean="0"/>
              <a:t>Paneos</a:t>
            </a:r>
            <a:r>
              <a:rPr lang="fr-FR" dirty="0" smtClean="0"/>
              <a:t> 200x200 de </a:t>
            </a:r>
            <a:r>
              <a:rPr lang="fr-FR" dirty="0" err="1" smtClean="0"/>
              <a:t>SwitchMADE</a:t>
            </a: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Capteur: Détecteur de crépusculaire PD3N-1C de </a:t>
            </a:r>
            <a:r>
              <a:rPr lang="fr-FR" dirty="0" err="1" smtClean="0"/>
              <a:t>Luxomat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4AC1C-8880-472A-8871-C65BEF55D517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5" name="Image 4" descr="lamp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8068" y="2795695"/>
            <a:ext cx="2474182" cy="1654881"/>
          </a:xfrm>
          <a:prstGeom prst="rect">
            <a:avLst/>
          </a:prstGeom>
        </p:spPr>
      </p:pic>
      <p:pic>
        <p:nvPicPr>
          <p:cNvPr id="6" name="Image 5" descr="capte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727202"/>
            <a:ext cx="2297832" cy="1723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Salle sans lampes.PNG"/>
          <p:cNvPicPr>
            <a:picLocks noChangeAspect="1"/>
          </p:cNvPicPr>
          <p:nvPr/>
        </p:nvPicPr>
        <p:blipFill>
          <a:blip r:embed="rId2" cstate="print"/>
          <a:srcRect l="7984" t="12417" r="42515" b="8939"/>
          <a:stretch>
            <a:fillRect/>
          </a:stretch>
        </p:blipFill>
        <p:spPr>
          <a:xfrm>
            <a:off x="4716016" y="2791267"/>
            <a:ext cx="4139952" cy="38060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IV. Solution imposée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Cette solution est-elle mieux?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4AC1C-8880-472A-8871-C65BEF55D517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6" name="Image 5" descr="salle sans lampe LED.PNG"/>
          <p:cNvPicPr>
            <a:picLocks noChangeAspect="1"/>
          </p:cNvPicPr>
          <p:nvPr/>
        </p:nvPicPr>
        <p:blipFill>
          <a:blip r:embed="rId3" cstate="print"/>
          <a:srcRect l="6667" t="3351" r="38095" b="4488"/>
          <a:stretch>
            <a:fillRect/>
          </a:stretch>
        </p:blipFill>
        <p:spPr>
          <a:xfrm>
            <a:off x="251520" y="2636912"/>
            <a:ext cx="4176464" cy="3960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IV. Solution imposée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Schéma électrique: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4AC1C-8880-472A-8871-C65BEF55D517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5" name="Image 4" descr="img002.jpg"/>
          <p:cNvPicPr>
            <a:picLocks noChangeAspect="1"/>
          </p:cNvPicPr>
          <p:nvPr/>
        </p:nvPicPr>
        <p:blipFill>
          <a:blip r:embed="rId2" cstate="print"/>
          <a:srcRect l="5779" r="10419" b="16400"/>
          <a:stretch>
            <a:fillRect/>
          </a:stretch>
        </p:blipFill>
        <p:spPr>
          <a:xfrm rot="16200000">
            <a:off x="2281668" y="1268989"/>
            <a:ext cx="4710991" cy="64670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Glossaire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err="1" smtClean="0">
                <a:hlinkClick r:id="rId2"/>
              </a:rPr>
              <a:t>Brico</a:t>
            </a:r>
            <a:r>
              <a:rPr lang="fr-FR" dirty="0" smtClean="0">
                <a:hlinkClick r:id="rId2"/>
              </a:rPr>
              <a:t> Dépôt</a:t>
            </a:r>
            <a:r>
              <a:rPr lang="fr-FR" dirty="0" smtClean="0"/>
              <a:t> « câble » . Consulter le 13 février</a:t>
            </a:r>
          </a:p>
          <a:p>
            <a:endParaRPr lang="fr-FR" dirty="0" smtClean="0"/>
          </a:p>
          <a:p>
            <a:r>
              <a:rPr lang="fr-FR" dirty="0" err="1" smtClean="0">
                <a:hlinkClick r:id="rId3"/>
              </a:rPr>
              <a:t>Brico</a:t>
            </a:r>
            <a:r>
              <a:rPr lang="fr-FR" dirty="0" smtClean="0">
                <a:hlinkClick r:id="rId3"/>
              </a:rPr>
              <a:t> Dépôt</a:t>
            </a:r>
            <a:r>
              <a:rPr lang="fr-FR" dirty="0" smtClean="0"/>
              <a:t> « va et vient » . Consulter le 13 février</a:t>
            </a:r>
          </a:p>
          <a:p>
            <a:endParaRPr lang="fr-FR" dirty="0" smtClean="0"/>
          </a:p>
          <a:p>
            <a:r>
              <a:rPr lang="fr-FR" dirty="0" smtClean="0">
                <a:hlinkClick r:id="rId4"/>
              </a:rPr>
              <a:t>Leroy Merlin</a:t>
            </a:r>
            <a:r>
              <a:rPr lang="fr-FR" dirty="0" smtClean="0"/>
              <a:t> « disjoncteur ». Consulter le 13 février</a:t>
            </a:r>
          </a:p>
          <a:p>
            <a:endParaRPr lang="fr-FR" dirty="0" smtClean="0"/>
          </a:p>
          <a:p>
            <a:r>
              <a:rPr lang="fr-FR" dirty="0" err="1" smtClean="0">
                <a:hlinkClick r:id="rId5"/>
              </a:rPr>
              <a:t>MaterielElectrique</a:t>
            </a:r>
            <a:r>
              <a:rPr lang="fr-FR" dirty="0" smtClean="0">
                <a:hlinkClick r:id="rId5"/>
              </a:rPr>
              <a:t> </a:t>
            </a:r>
            <a:r>
              <a:rPr lang="fr-FR" dirty="0" smtClean="0"/>
              <a:t> « disjoncteur différentiel » . Consulter le 13 février</a:t>
            </a:r>
          </a:p>
          <a:p>
            <a:endParaRPr lang="fr-FR" dirty="0" smtClean="0"/>
          </a:p>
          <a:p>
            <a:r>
              <a:rPr lang="fr-FR" dirty="0" smtClean="0"/>
              <a:t>Les différents document techniques dans le dossier de l’exposé</a:t>
            </a:r>
          </a:p>
          <a:p>
            <a:pPr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4AC1C-8880-472A-8871-C65BEF55D517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DF4AC1C-8880-472A-8871-C65BEF55D517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0" indent="-857250">
              <a:buFont typeface="+mj-lt"/>
              <a:buAutoNum type="romanUcPeriod"/>
            </a:pPr>
            <a:r>
              <a:rPr lang="fr-FR" dirty="0" smtClean="0"/>
              <a:t>Etats des lieux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709160"/>
          </a:xfrm>
        </p:spPr>
        <p:txBody>
          <a:bodyPr/>
          <a:lstStyle/>
          <a:p>
            <a:pPr marL="651510" indent="-514350">
              <a:lnSpc>
                <a:spcPct val="150000"/>
              </a:lnSpc>
              <a:buSzPct val="88000"/>
              <a:buFont typeface="+mj-lt"/>
              <a:buAutoNum type="alphaUcPeriod"/>
            </a:pPr>
            <a:r>
              <a:rPr lang="fr-FR" dirty="0" smtClean="0"/>
              <a:t>Prise des mesures</a:t>
            </a:r>
          </a:p>
          <a:p>
            <a:pPr marL="651510" indent="-514350">
              <a:lnSpc>
                <a:spcPct val="150000"/>
              </a:lnSpc>
              <a:buSzPct val="88000"/>
              <a:buFont typeface="+mj-lt"/>
              <a:buAutoNum type="alphaUcPeriod"/>
            </a:pPr>
            <a:endParaRPr lang="fr-FR" dirty="0" smtClean="0"/>
          </a:p>
          <a:p>
            <a:pPr marL="651510" indent="-514350">
              <a:lnSpc>
                <a:spcPct val="150000"/>
              </a:lnSpc>
              <a:buSzPct val="88000"/>
              <a:buFont typeface="+mj-lt"/>
              <a:buAutoNum type="alphaUcPeriod"/>
            </a:pPr>
            <a:endParaRPr lang="fr-FR" dirty="0" smtClean="0"/>
          </a:p>
          <a:p>
            <a:pPr marL="651510" indent="-514350">
              <a:lnSpc>
                <a:spcPct val="150000"/>
              </a:lnSpc>
              <a:buSzPct val="88000"/>
              <a:buFont typeface="+mj-lt"/>
              <a:buAutoNum type="alphaUcPeriod"/>
            </a:pPr>
            <a:endParaRPr lang="fr-FR" dirty="0" smtClean="0"/>
          </a:p>
          <a:p>
            <a:pPr marL="651510" indent="-514350">
              <a:lnSpc>
                <a:spcPct val="150000"/>
              </a:lnSpc>
              <a:buSzPct val="88000"/>
              <a:buFont typeface="+mj-lt"/>
              <a:buAutoNum type="alphaUcPeriod"/>
            </a:pPr>
            <a:r>
              <a:rPr lang="fr-FR" dirty="0" smtClean="0"/>
              <a:t>Création sous </a:t>
            </a:r>
            <a:r>
              <a:rPr lang="fr-FR" dirty="0" err="1" smtClean="0"/>
              <a:t>Dialux</a:t>
            </a:r>
            <a:r>
              <a:rPr lang="fr-FR" dirty="0" smtClean="0"/>
              <a:t>, analyse des résultats</a:t>
            </a:r>
          </a:p>
          <a:p>
            <a:pPr>
              <a:lnSpc>
                <a:spcPct val="200000"/>
              </a:lnSpc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4AC1C-8880-472A-8871-C65BEF55D517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6" name="Image 5" descr="luxmetr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2349599"/>
            <a:ext cx="2118621" cy="1590105"/>
          </a:xfrm>
          <a:prstGeom prst="rect">
            <a:avLst/>
          </a:prstGeom>
        </p:spPr>
      </p:pic>
      <p:pic>
        <p:nvPicPr>
          <p:cNvPr id="7" name="Image 6" descr="metr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9912" y="2422550"/>
            <a:ext cx="1517154" cy="1517154"/>
          </a:xfrm>
          <a:prstGeom prst="rect">
            <a:avLst/>
          </a:prstGeom>
        </p:spPr>
      </p:pic>
      <p:pic>
        <p:nvPicPr>
          <p:cNvPr id="8" name="Image 7" descr="Tachymetr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0152" y="2132856"/>
            <a:ext cx="1806848" cy="1806848"/>
          </a:xfrm>
          <a:prstGeom prst="rect">
            <a:avLst/>
          </a:prstGeom>
        </p:spPr>
      </p:pic>
      <p:pic>
        <p:nvPicPr>
          <p:cNvPr id="9" name="Image 8" descr="Dialux_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7944" y="5445224"/>
            <a:ext cx="1054596" cy="10545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I.A. Prise des mesures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Relever les mesures de la pièce : (pièce/tables/armoires/…) </a:t>
            </a:r>
          </a:p>
          <a:p>
            <a:r>
              <a:rPr lang="fr-FR" dirty="0" smtClean="0"/>
              <a:t>Relever l’intensité lumineuse : (lux/quadrillage)</a:t>
            </a:r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4AC1C-8880-472A-8871-C65BEF55D517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5" name="Triangle isocèle 4"/>
          <p:cNvSpPr/>
          <p:nvPr/>
        </p:nvSpPr>
        <p:spPr>
          <a:xfrm>
            <a:off x="6084168" y="2636912"/>
            <a:ext cx="504056" cy="43204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  <a:hlinkClick r:id="rId2" action="ppaction://hlinkfile"/>
              </a:rPr>
              <a:t>1</a:t>
            </a:r>
            <a:endParaRPr lang="fr-FR" dirty="0" smtClean="0">
              <a:solidFill>
                <a:schemeClr val="bg1"/>
              </a:solidFill>
            </a:endParaRPr>
          </a:p>
        </p:txBody>
      </p:sp>
      <p:pic>
        <p:nvPicPr>
          <p:cNvPr id="6" name="Image 5" descr="plan de haut.PN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3713904"/>
            <a:ext cx="6304740" cy="314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Salle rendu norm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132856"/>
            <a:ext cx="7114774" cy="449775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I.B. Création sous </a:t>
            </a:r>
            <a:r>
              <a:rPr lang="fr-FR" dirty="0" err="1" smtClean="0"/>
              <a:t>Dialux</a:t>
            </a:r>
            <a:r>
              <a:rPr lang="fr-FR" dirty="0" smtClean="0"/>
              <a:t>, analyse des résultats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Création de la pièce sur le logiciel </a:t>
            </a:r>
            <a:r>
              <a:rPr lang="fr-FR" dirty="0" err="1" smtClean="0"/>
              <a:t>Dialux</a:t>
            </a:r>
            <a:endParaRPr lang="fr-FR" dirty="0" smtClean="0"/>
          </a:p>
          <a:p>
            <a:pPr>
              <a:buNone/>
            </a:pPr>
            <a:endParaRPr lang="fr-FR" dirty="0" smtClean="0"/>
          </a:p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4AC1C-8880-472A-8871-C65BEF55D517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I.B. Création sous </a:t>
            </a:r>
            <a:r>
              <a:rPr lang="fr-FR" dirty="0" err="1" smtClean="0"/>
              <a:t>Dialux</a:t>
            </a:r>
            <a:r>
              <a:rPr lang="fr-FR" dirty="0" smtClean="0"/>
              <a:t>, analyse des résultats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Analyse des résultats par </a:t>
            </a:r>
            <a:r>
              <a:rPr lang="fr-FR" dirty="0" err="1" smtClean="0"/>
              <a:t>Dialux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4AC1C-8880-472A-8871-C65BEF55D517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6" name="Image 5" descr="Salle sans lamp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32856"/>
            <a:ext cx="7792221" cy="4509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 6" descr="Significations des couleu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10126" y="2132856"/>
            <a:ext cx="2033874" cy="31943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norm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789040"/>
            <a:ext cx="2185105" cy="292494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I.B. Création sous </a:t>
            </a:r>
            <a:r>
              <a:rPr lang="fr-FR" dirty="0" err="1" smtClean="0"/>
              <a:t>Dialux</a:t>
            </a:r>
            <a:r>
              <a:rPr lang="fr-FR" dirty="0" smtClean="0"/>
              <a:t>, analyse des résultats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Bilan éclairage/énergétique/norme</a:t>
            </a:r>
          </a:p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4AC1C-8880-472A-8871-C65BEF55D517}" type="slidenum">
              <a:rPr lang="fr-FR" smtClean="0"/>
              <a:pPr/>
              <a:t>7</a:t>
            </a:fld>
            <a:endParaRPr lang="fr-FR"/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467544" y="2132856"/>
          <a:ext cx="8136904" cy="1490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4226"/>
                <a:gridCol w="2034226"/>
                <a:gridCol w="2034226"/>
                <a:gridCol w="2034226"/>
              </a:tblGrid>
              <a:tr h="57606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Eclairage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Energétique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Norme</a:t>
                      </a:r>
                      <a:endParaRPr lang="fr-FR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fr-FR" dirty="0" smtClean="0"/>
                        <a:t>Bilan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Eclairage sur</a:t>
                      </a:r>
                      <a:r>
                        <a:rPr lang="fr-FR" baseline="0" dirty="0" smtClean="0"/>
                        <a:t> les bureaux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Consommation</a:t>
                      </a:r>
                      <a:r>
                        <a:rPr lang="fr-FR" baseline="0" dirty="0" smtClean="0"/>
                        <a:t> de l’éclairage 840W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Eclairage</a:t>
                      </a:r>
                      <a:r>
                        <a:rPr lang="fr-FR" baseline="0" dirty="0" smtClean="0"/>
                        <a:t> dans la norme 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395536" y="5589240"/>
            <a:ext cx="2520280" cy="4320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 descr="Norme zo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5373216"/>
            <a:ext cx="5400600" cy="68155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763688" y="3861048"/>
            <a:ext cx="1152128" cy="4320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 descr="Norme zoom2.PNG"/>
          <p:cNvPicPr>
            <a:picLocks noChangeAspect="1"/>
          </p:cNvPicPr>
          <p:nvPr/>
        </p:nvPicPr>
        <p:blipFill>
          <a:blip r:embed="rId4" cstate="print"/>
          <a:srcRect t="11540" r="7271" b="7678"/>
          <a:stretch>
            <a:fillRect/>
          </a:stretch>
        </p:blipFill>
        <p:spPr>
          <a:xfrm>
            <a:off x="3131840" y="3789040"/>
            <a:ext cx="2376264" cy="1008112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7236296" y="386104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Vidéo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DF4AC1C-8880-472A-8871-C65BEF55D517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467544" y="1628800"/>
          <a:ext cx="8280918" cy="508192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56184"/>
                <a:gridCol w="1080120"/>
                <a:gridCol w="1368152"/>
                <a:gridCol w="2232248"/>
                <a:gridCol w="1944214"/>
              </a:tblGrid>
              <a:tr h="698982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Solutions existantes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Prix</a:t>
                      </a:r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La solution consomme</a:t>
                      </a:r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Avantages</a:t>
                      </a:r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Inconvénients</a:t>
                      </a:r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8725">
                <a:tc>
                  <a:txBody>
                    <a:bodyPr/>
                    <a:lstStyle/>
                    <a:p>
                      <a:r>
                        <a:rPr lang="fr-FR" dirty="0" smtClean="0"/>
                        <a:t>Détecteur de mouvement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6,90€</a:t>
                      </a:r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≈ 0,5W</a:t>
                      </a:r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Allume la lumière si présence</a:t>
                      </a:r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Même avec bonne</a:t>
                      </a:r>
                      <a:r>
                        <a:rPr lang="fr-FR" baseline="0" dirty="0" smtClean="0"/>
                        <a:t> luminosité</a:t>
                      </a:r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576">
                <a:tc>
                  <a:txBody>
                    <a:bodyPr/>
                    <a:lstStyle/>
                    <a:p>
                      <a:r>
                        <a:rPr lang="fr-FR" dirty="0" smtClean="0"/>
                        <a:t>Détecteur</a:t>
                      </a:r>
                      <a:r>
                        <a:rPr lang="fr-FR" baseline="0" dirty="0" smtClean="0"/>
                        <a:t> crépusculaire</a:t>
                      </a:r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15€</a:t>
                      </a:r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≈ 0,5W</a:t>
                      </a:r>
                    </a:p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Allume lumière si manque de</a:t>
                      </a:r>
                      <a:r>
                        <a:rPr lang="fr-FR" baseline="0" dirty="0" smtClean="0"/>
                        <a:t> lumière</a:t>
                      </a:r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Même si personne</a:t>
                      </a:r>
                      <a:r>
                        <a:rPr lang="fr-FR" baseline="0" dirty="0" smtClean="0"/>
                        <a:t> n’est là</a:t>
                      </a:r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436">
                <a:tc>
                  <a:txBody>
                    <a:bodyPr/>
                    <a:lstStyle/>
                    <a:p>
                      <a:r>
                        <a:rPr lang="fr-FR" dirty="0" smtClean="0"/>
                        <a:t>Détecteur</a:t>
                      </a:r>
                      <a:r>
                        <a:rPr lang="fr-FR" baseline="0" dirty="0" smtClean="0"/>
                        <a:t> de mouvement crépusculaire</a:t>
                      </a:r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34€</a:t>
                      </a:r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≈ 0,5W</a:t>
                      </a:r>
                    </a:p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Allume la lumière si présence/ </a:t>
                      </a:r>
                      <a:r>
                        <a:rPr lang="fr-FR" baseline="0" dirty="0" smtClean="0"/>
                        <a:t>manque de lumière</a:t>
                      </a:r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N’adapte pas chaque</a:t>
                      </a:r>
                      <a:r>
                        <a:rPr lang="fr-FR" baseline="0" dirty="0" smtClean="0"/>
                        <a:t> luminaires</a:t>
                      </a:r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2533">
                <a:tc>
                  <a:txBody>
                    <a:bodyPr/>
                    <a:lstStyle/>
                    <a:p>
                      <a:r>
                        <a:rPr lang="fr-FR" dirty="0" smtClean="0"/>
                        <a:t>4 interrupteurs simples</a:t>
                      </a:r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3€/unité</a:t>
                      </a:r>
                    </a:p>
                    <a:p>
                      <a:r>
                        <a:rPr lang="fr-FR" dirty="0" smtClean="0"/>
                        <a:t>12€</a:t>
                      </a:r>
                      <a:r>
                        <a:rPr lang="fr-FR" baseline="0" dirty="0" smtClean="0"/>
                        <a:t> les 4</a:t>
                      </a:r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0W</a:t>
                      </a:r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Evite d’allumer les zones inutiles</a:t>
                      </a:r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Beaucoup de place /confusion</a:t>
                      </a:r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II. S’informer des solutions, choix de notre solution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4AC1C-8880-472A-8871-C65BEF55D517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0692680" y="0"/>
            <a:ext cx="648072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4560</TotalTime>
  <Words>491</Words>
  <Application>Microsoft Office PowerPoint</Application>
  <PresentationFormat>Affichage à l'écran (4:3)</PresentationFormat>
  <Paragraphs>163</Paragraphs>
  <Slides>17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Apex</vt:lpstr>
      <vt:lpstr>Mini-projet</vt:lpstr>
      <vt:lpstr>Sommaire</vt:lpstr>
      <vt:lpstr>Etats des lieux</vt:lpstr>
      <vt:lpstr>I.A. Prise des mesures</vt:lpstr>
      <vt:lpstr>I.B. Création sous Dialux, analyse des résultats</vt:lpstr>
      <vt:lpstr>I.B. Création sous Dialux, analyse des résultats</vt:lpstr>
      <vt:lpstr>I.B. Création sous Dialux, analyse des résultats</vt:lpstr>
      <vt:lpstr>Sommaire</vt:lpstr>
      <vt:lpstr>II. S’informer des solutions, choix de notre solution</vt:lpstr>
      <vt:lpstr>II. S’informer des solutions, choix de notre solution</vt:lpstr>
      <vt:lpstr>Sommaire</vt:lpstr>
      <vt:lpstr>III. Bon de commande</vt:lpstr>
      <vt:lpstr>Sommaire</vt:lpstr>
      <vt:lpstr>IV. Solution imposée</vt:lpstr>
      <vt:lpstr>IV. Solution imposée</vt:lpstr>
      <vt:lpstr>IV. Solution imposée</vt:lpstr>
      <vt:lpstr>Glossaire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Pikachu</dc:creator>
  <cp:lastModifiedBy>Pikachu</cp:lastModifiedBy>
  <cp:revision>203</cp:revision>
  <dcterms:created xsi:type="dcterms:W3CDTF">2013-02-11T17:45:03Z</dcterms:created>
  <dcterms:modified xsi:type="dcterms:W3CDTF">2013-02-18T19:38:33Z</dcterms:modified>
</cp:coreProperties>
</file>