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BFFEA49-B0F8-494B-98C5-69B3F091FB85}" type="datetimeFigureOut">
              <a:rPr lang="fr-FR" smtClean="0"/>
              <a:t>10/09/2011</a:t>
            </a:fld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E23C1A1-CF4A-461F-92D1-9B43EDFD0384}" type="slidenum">
              <a:rPr lang="fr-FR" smtClean="0"/>
              <a:t>‹N°›</a:t>
            </a:fld>
            <a:endParaRPr lang="fr-F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EA49-B0F8-494B-98C5-69B3F091FB85}" type="datetimeFigureOut">
              <a:rPr lang="fr-FR" smtClean="0"/>
              <a:t>10/09/2011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C1A1-CF4A-461F-92D1-9B43EDFD038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EA49-B0F8-494B-98C5-69B3F091FB85}" type="datetimeFigureOut">
              <a:rPr lang="fr-FR" smtClean="0"/>
              <a:t>10/09/2011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C1A1-CF4A-461F-92D1-9B43EDFD038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EA49-B0F8-494B-98C5-69B3F091FB85}" type="datetimeFigureOut">
              <a:rPr lang="fr-FR" smtClean="0"/>
              <a:t>10/09/2011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C1A1-CF4A-461F-92D1-9B43EDFD038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EA49-B0F8-494B-98C5-69B3F091FB85}" type="datetimeFigureOut">
              <a:rPr lang="fr-FR" smtClean="0"/>
              <a:t>10/09/2011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C1A1-CF4A-461F-92D1-9B43EDFD038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EA49-B0F8-494B-98C5-69B3F091FB85}" type="datetimeFigureOut">
              <a:rPr lang="fr-FR" smtClean="0"/>
              <a:t>10/09/2011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C1A1-CF4A-461F-92D1-9B43EDFD038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EA49-B0F8-494B-98C5-69B3F091FB85}" type="datetimeFigureOut">
              <a:rPr lang="fr-FR" smtClean="0"/>
              <a:t>10/09/2011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C1A1-CF4A-461F-92D1-9B43EDFD038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EA49-B0F8-494B-98C5-69B3F091FB85}" type="datetimeFigureOut">
              <a:rPr lang="fr-FR" smtClean="0"/>
              <a:t>10/09/2011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C1A1-CF4A-461F-92D1-9B43EDFD038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EA49-B0F8-494B-98C5-69B3F091FB85}" type="datetimeFigureOut">
              <a:rPr lang="fr-FR" smtClean="0"/>
              <a:t>10/09/2011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C1A1-CF4A-461F-92D1-9B43EDFD038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EA49-B0F8-494B-98C5-69B3F091FB85}" type="datetimeFigureOut">
              <a:rPr lang="fr-FR" smtClean="0"/>
              <a:t>10/09/2011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C1A1-CF4A-461F-92D1-9B43EDFD0384}" type="slidenum">
              <a:rPr lang="fr-FR" smtClean="0"/>
              <a:t>‹N°›</a:t>
            </a:fld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EA49-B0F8-494B-98C5-69B3F091FB85}" type="datetimeFigureOut">
              <a:rPr lang="fr-FR" smtClean="0"/>
              <a:t>10/09/2011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C1A1-CF4A-461F-92D1-9B43EDFD038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BFFEA49-B0F8-494B-98C5-69B3F091FB85}" type="datetimeFigureOut">
              <a:rPr lang="fr-FR" smtClean="0"/>
              <a:t>10/09/2011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E23C1A1-CF4A-461F-92D1-9B43EDFD038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TAIZE 2011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9046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 loop="1">
            <p:snd r:embed="rId2" name="chorale 1.WAV"/>
          </p:stSnd>
        </p:sndAc>
      </p:transition>
    </mc:Choice>
    <mc:Fallback>
      <p:transition spd="slow">
        <p:sndAc>
          <p:stSnd loop="1">
            <p:snd r:embed="rId2" name="chorale 1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12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713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12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80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12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992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12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897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12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8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12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4113"/>
            <a:ext cx="9144000" cy="2009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52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12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925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12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50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12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812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12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46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12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808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12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81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12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815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12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867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12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79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12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63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12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37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12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79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12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750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12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22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12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275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12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771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12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894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</TotalTime>
  <Words>2</Words>
  <Application>Microsoft Office PowerPoint</Application>
  <PresentationFormat>Affichage à l'écran (4:3)</PresentationFormat>
  <Paragraphs>1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Austin</vt:lpstr>
      <vt:lpstr>TAIZE 2011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TAIZE 2011</dc:title>
  <dc:creator>Tuynh</dc:creator>
  <cp:lastModifiedBy>Tuynh</cp:lastModifiedBy>
  <cp:revision>2</cp:revision>
  <dcterms:created xsi:type="dcterms:W3CDTF">2011-09-10T15:43:44Z</dcterms:created>
  <dcterms:modified xsi:type="dcterms:W3CDTF">2011-09-10T15:46:46Z</dcterms:modified>
</cp:coreProperties>
</file>