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6" r:id="rId3"/>
    <p:sldId id="258" r:id="rId4"/>
    <p:sldId id="259" r:id="rId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02" y="-8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30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D815A-39D6-4965-BE51-2F011E7C3967}" type="datetimeFigureOut">
              <a:rPr lang="fr-FR" smtClean="0"/>
              <a:t>09/02/2013</a:t>
            </a:fld>
            <a:endParaRPr lang="fr-FR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1E70B-4918-4C92-B7BC-39590E56FA12}" type="slidenum">
              <a:rPr lang="fr-FR" smtClean="0"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D815A-39D6-4965-BE51-2F011E7C3967}" type="datetimeFigureOut">
              <a:rPr lang="fr-FR" smtClean="0"/>
              <a:t>09/02/2013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1E70B-4918-4C92-B7BC-39590E56FA1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D815A-39D6-4965-BE51-2F011E7C3967}" type="datetimeFigureOut">
              <a:rPr lang="fr-FR" smtClean="0"/>
              <a:t>09/02/2013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1E70B-4918-4C92-B7BC-39590E56FA1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D815A-39D6-4965-BE51-2F011E7C3967}" type="datetimeFigureOut">
              <a:rPr lang="fr-FR" smtClean="0"/>
              <a:t>09/02/2013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1E70B-4918-4C92-B7BC-39590E56FA1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orme libre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D815A-39D6-4965-BE51-2F011E7C3967}" type="datetimeFigureOut">
              <a:rPr lang="fr-FR" smtClean="0"/>
              <a:t>09/02/2013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1E70B-4918-4C92-B7BC-39590E56FA12}" type="slidenum">
              <a:rPr lang="fr-FR" smtClean="0"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D815A-39D6-4965-BE51-2F011E7C3967}" type="datetimeFigureOut">
              <a:rPr lang="fr-FR" smtClean="0"/>
              <a:t>09/02/2013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1E70B-4918-4C92-B7BC-39590E56FA1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D815A-39D6-4965-BE51-2F011E7C3967}" type="datetimeFigureOut">
              <a:rPr lang="fr-FR" smtClean="0"/>
              <a:t>09/02/2013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1E70B-4918-4C92-B7BC-39590E56FA1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D815A-39D6-4965-BE51-2F011E7C3967}" type="datetimeFigureOut">
              <a:rPr lang="fr-FR" smtClean="0"/>
              <a:t>09/02/2013</a:t>
            </a:fld>
            <a:endParaRPr lang="fr-FR"/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71E70B-4918-4C92-B7BC-39590E56FA12}" type="slidenum">
              <a:rPr lang="fr-FR" smtClean="0"/>
              <a:t>‹N°›</a:t>
            </a:fld>
            <a:endParaRPr lang="fr-FR"/>
          </a:p>
        </p:txBody>
      </p:sp>
      <p:sp>
        <p:nvSpPr>
          <p:cNvPr id="9" name="Espace réservé du pied de page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D815A-39D6-4965-BE51-2F011E7C3967}" type="datetimeFigureOut">
              <a:rPr lang="fr-FR" smtClean="0"/>
              <a:t>09/02/2013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1E70B-4918-4C92-B7BC-39590E56FA1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D815A-39D6-4965-BE51-2F011E7C3967}" type="datetimeFigureOut">
              <a:rPr lang="fr-FR" smtClean="0"/>
              <a:t>09/02/2013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2C71E70B-4918-4C92-B7BC-39590E56FA1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DDBD815A-39D6-4965-BE51-2F011E7C3967}" type="datetimeFigureOut">
              <a:rPr lang="fr-FR" smtClean="0"/>
              <a:t>09/02/2013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1E70B-4918-4C92-B7BC-39590E56FA1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rme libre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orme libre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0" name="Espace réservé du texte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DDBD815A-39D6-4965-BE51-2F011E7C3967}" type="datetimeFigureOut">
              <a:rPr lang="fr-FR" smtClean="0"/>
              <a:t>09/02/2013</a:t>
            </a:fld>
            <a:endParaRPr lang="fr-FR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2C71E70B-4918-4C92-B7BC-39590E56FA12}" type="slidenum">
              <a:rPr lang="fr-FR" smtClean="0"/>
              <a:t>‹N°›</a:t>
            </a:fld>
            <a:endParaRPr lang="fr-F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3" name="Picture 5" descr="C:\Users\val93\Desktop\CESSNA172-thumb-450x299-4844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</p:spPr>
      </p:pic>
      <p:sp>
        <p:nvSpPr>
          <p:cNvPr id="4" name="ZoneTexte 3"/>
          <p:cNvSpPr txBox="1"/>
          <p:nvPr/>
        </p:nvSpPr>
        <p:spPr>
          <a:xfrm>
            <a:off x="0" y="476672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u="sng" dirty="0" smtClean="0">
                <a:solidFill>
                  <a:srgbClr val="FF0000"/>
                </a:solidFill>
              </a:rPr>
              <a:t>LS-Flight</a:t>
            </a:r>
            <a:endParaRPr lang="fr-FR" sz="2400" u="sng" dirty="0">
              <a:solidFill>
                <a:srgbClr val="FF000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755577" y="1484784"/>
            <a:ext cx="79928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chemeClr val="bg1"/>
                </a:solidFill>
              </a:rPr>
              <a:t>Les objectifs de notre association , sont l’apprentissage du pilotage de base et approfondit d’un avion envers  les individus avant qu’ils ne se retrouvent aux commandes d’un avion ne savant quoi faire .</a:t>
            </a:r>
            <a:endParaRPr lang="fr-FR" dirty="0">
              <a:solidFill>
                <a:schemeClr val="bg1"/>
              </a:solidFill>
            </a:endParaRPr>
          </a:p>
          <a:p>
            <a:r>
              <a:rPr lang="fr-FR" dirty="0" smtClean="0">
                <a:solidFill>
                  <a:schemeClr val="bg1"/>
                </a:solidFill>
              </a:rPr>
              <a:t>Nous avons a dispositions , d’autres service comme le transport sur demande ou encore la locations de nos avions  si l’individu détient sa licence de vol.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899592" y="3861048"/>
            <a:ext cx="748883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chemeClr val="bg1"/>
                </a:solidFill>
              </a:rPr>
              <a:t>FS-FLIGHT est un aéroclub crée </a:t>
            </a:r>
            <a:r>
              <a:rPr lang="fr-FR" b="1" u="sng" dirty="0" smtClean="0">
                <a:solidFill>
                  <a:schemeClr val="tx1">
                    <a:lumMod val="95000"/>
                  </a:schemeClr>
                </a:solidFill>
              </a:rPr>
              <a:t>en 1990 </a:t>
            </a:r>
            <a:r>
              <a:rPr lang="fr-FR" dirty="0" smtClean="0">
                <a:solidFill>
                  <a:schemeClr val="bg1"/>
                </a:solidFill>
              </a:rPr>
              <a:t>par deux jeunes pilotes </a:t>
            </a:r>
            <a:r>
              <a:rPr lang="fr-FR" b="1" i="1" dirty="0" err="1" smtClean="0">
                <a:solidFill>
                  <a:schemeClr val="bg1"/>
                </a:solidFill>
              </a:rPr>
              <a:t>Andrea_Locatelli</a:t>
            </a:r>
            <a:r>
              <a:rPr lang="fr-FR" b="1" i="1" dirty="0" smtClean="0">
                <a:solidFill>
                  <a:schemeClr val="bg1"/>
                </a:solidFill>
              </a:rPr>
              <a:t> </a:t>
            </a:r>
            <a:r>
              <a:rPr lang="fr-FR" dirty="0" smtClean="0">
                <a:solidFill>
                  <a:schemeClr val="bg1"/>
                </a:solidFill>
              </a:rPr>
              <a:t>et.</a:t>
            </a:r>
            <a:r>
              <a:rPr lang="fr-FR" b="1" i="1" dirty="0" smtClean="0">
                <a:solidFill>
                  <a:schemeClr val="bg1"/>
                </a:solidFill>
              </a:rPr>
              <a:t> </a:t>
            </a:r>
            <a:r>
              <a:rPr lang="fr-FR" b="1" i="1" dirty="0" err="1" smtClean="0">
                <a:solidFill>
                  <a:schemeClr val="bg1"/>
                </a:solidFill>
              </a:rPr>
              <a:t>Youri_Ibdanov</a:t>
            </a:r>
            <a:r>
              <a:rPr lang="fr-FR" dirty="0" err="1" smtClean="0">
                <a:solidFill>
                  <a:schemeClr val="bg1"/>
                </a:solidFill>
              </a:rPr>
              <a:t>I</a:t>
            </a:r>
            <a:r>
              <a:rPr lang="fr-FR" dirty="0" smtClean="0">
                <a:solidFill>
                  <a:schemeClr val="bg1"/>
                </a:solidFill>
              </a:rPr>
              <a:t> . Ils voulurent innover le domaine de l'</a:t>
            </a:r>
            <a:r>
              <a:rPr lang="fr-FR" dirty="0" err="1" smtClean="0">
                <a:solidFill>
                  <a:schemeClr val="bg1"/>
                </a:solidFill>
              </a:rPr>
              <a:t>aeronautique</a:t>
            </a:r>
            <a:r>
              <a:rPr lang="fr-FR" dirty="0" smtClean="0">
                <a:solidFill>
                  <a:schemeClr val="bg1"/>
                </a:solidFill>
              </a:rPr>
              <a:t> a Los Santos surtout en matière de sécurité pour apprendre au jeunes pilote l'art du pilotage. C'est derniers contribuait a certain bonheur pour la population qui pouvais louer des avions a des prix abordable tous en étant en sécurité .</a:t>
            </a:r>
            <a:endParaRPr lang="fr-FR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340768"/>
            <a:ext cx="777686" cy="141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ZoneTexte 5"/>
          <p:cNvSpPr txBox="1"/>
          <p:nvPr/>
        </p:nvSpPr>
        <p:spPr>
          <a:xfrm>
            <a:off x="0" y="404664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u="sng" dirty="0" smtClean="0">
                <a:solidFill>
                  <a:srgbClr val="FF0000"/>
                </a:solidFill>
              </a:rPr>
              <a:t>Les grades de notre faction et les skins exigées ou non</a:t>
            </a:r>
            <a:endParaRPr lang="fr-FR" u="sng" dirty="0">
              <a:solidFill>
                <a:srgbClr val="FF0000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1835697" y="1700808"/>
            <a:ext cx="403244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-Instructeurs et dirigeants : ID:240</a:t>
            </a:r>
          </a:p>
          <a:p>
            <a:r>
              <a:rPr lang="fr-FR" dirty="0"/>
              <a:t> </a:t>
            </a:r>
            <a:r>
              <a:rPr lang="fr-FR" dirty="0" smtClean="0"/>
              <a:t> Il a pour rôle de traité le bon suivi des formations ainsi que de gérer locations et transports</a:t>
            </a:r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1907704" y="3429000"/>
            <a:ext cx="345638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-Pour les individus souhaitant un    apprentissage ou travailler parmi nous , ils peuvent garder leurs skin de leurs choix.</a:t>
            </a:r>
            <a:endParaRPr lang="fr-F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467544" y="1196752"/>
            <a:ext cx="80648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Un emplacement intéressent serait l’aéroport de Los Santos pour faciliter l’accès à tous ceux voulant nous rejoindre.(cercle rouge ci-joint)</a:t>
            </a:r>
          </a:p>
          <a:p>
            <a:r>
              <a:rPr lang="fr-FR" dirty="0" smtClean="0"/>
              <a:t>Sinon , nous nous contenterons de ce que vous pouvez nous offrir.</a:t>
            </a:r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0" y="404664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u="sng" dirty="0" smtClean="0">
                <a:solidFill>
                  <a:srgbClr val="C00000"/>
                </a:solidFill>
              </a:rPr>
              <a:t>Emplacement</a:t>
            </a:r>
            <a:endParaRPr lang="fr-FR" dirty="0"/>
          </a:p>
        </p:txBody>
      </p:sp>
      <p:pic>
        <p:nvPicPr>
          <p:cNvPr id="3074" name="Picture 2" descr="C:\Users\val93\Desktop\los-santo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2348880"/>
            <a:ext cx="5976663" cy="4055822"/>
          </a:xfrm>
          <a:prstGeom prst="rect">
            <a:avLst/>
          </a:prstGeom>
          <a:noFill/>
          <a:ln w="12700" cmpd="thickThin">
            <a:solidFill>
              <a:schemeClr val="accent1">
                <a:alpha val="77000"/>
              </a:schemeClr>
            </a:solidFill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0" y="332656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u="sng" dirty="0">
                <a:solidFill>
                  <a:srgbClr val="C00000"/>
                </a:solidFill>
              </a:rPr>
              <a:t>N</a:t>
            </a:r>
            <a:r>
              <a:rPr lang="fr-FR" u="sng" dirty="0" smtClean="0">
                <a:solidFill>
                  <a:srgbClr val="C00000"/>
                </a:solidFill>
              </a:rPr>
              <a:t>oms des membres et activités.</a:t>
            </a:r>
            <a:r>
              <a:rPr lang="fr-FR" dirty="0" smtClean="0"/>
              <a:t> </a:t>
            </a:r>
          </a:p>
          <a:p>
            <a:endParaRPr lang="fr-FR" dirty="0"/>
          </a:p>
        </p:txBody>
      </p:sp>
      <p:sp>
        <p:nvSpPr>
          <p:cNvPr id="5" name="Rectangle 4"/>
          <p:cNvSpPr/>
          <p:nvPr/>
        </p:nvSpPr>
        <p:spPr>
          <a:xfrm>
            <a:off x="683568" y="1700808"/>
            <a:ext cx="7992888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i="1" dirty="0" err="1" smtClean="0"/>
              <a:t>Youri_Ibdanov</a:t>
            </a:r>
            <a:r>
              <a:rPr lang="fr-FR" dirty="0" smtClean="0"/>
              <a:t>  et </a:t>
            </a:r>
            <a:r>
              <a:rPr lang="fr-FR" b="1" i="1" dirty="0" err="1" smtClean="0"/>
              <a:t>Andrea_Locatelli</a:t>
            </a:r>
            <a:r>
              <a:rPr lang="fr-FR" dirty="0" smtClean="0"/>
              <a:t> avons décidés de créer notre associations sur </a:t>
            </a:r>
          </a:p>
          <a:p>
            <a:r>
              <a:rPr lang="fr-FR" dirty="0" smtClean="0"/>
              <a:t>Los Santos pour une satisfactions envers tous le monde .</a:t>
            </a:r>
          </a:p>
          <a:p>
            <a:endParaRPr lang="fr-FR" dirty="0" smtClean="0"/>
          </a:p>
          <a:p>
            <a:endParaRPr lang="fr-FR" dirty="0"/>
          </a:p>
          <a:p>
            <a:r>
              <a:rPr lang="fr-FR" dirty="0" smtClean="0"/>
              <a:t>Les activités maires de cette associations sont l’apprentissage au pilotage , la locations de nos appareils a qui en aura l’utilité et le transport sur demande d’un point à un autre.</a:t>
            </a:r>
          </a:p>
          <a:p>
            <a:r>
              <a:rPr lang="fr-FR" dirty="0" smtClean="0"/>
              <a:t>Pour cette ville , c’est un secteur créateur d’emploie en formant des pilotes mais aussi dans le domaine du fret . Nous aurions aussi un contrat avec les garages présents en villes pour l’entretient de nos avions.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chnique">
  <a:themeElements>
    <a:clrScheme name="Technique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que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que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40</TotalTime>
  <Words>314</Words>
  <Application>Microsoft Office PowerPoint</Application>
  <PresentationFormat>Affichage à l'écran (4:3)</PresentationFormat>
  <Paragraphs>18</Paragraphs>
  <Slides>4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5" baseType="lpstr">
      <vt:lpstr>Technique</vt:lpstr>
      <vt:lpstr>Diapositive 1</vt:lpstr>
      <vt:lpstr>Diapositive 2</vt:lpstr>
      <vt:lpstr>Diapositive 3</vt:lpstr>
      <vt:lpstr>Diapositive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val93</dc:creator>
  <cp:lastModifiedBy>val93</cp:lastModifiedBy>
  <cp:revision>5</cp:revision>
  <dcterms:created xsi:type="dcterms:W3CDTF">2013-02-09T10:05:51Z</dcterms:created>
  <dcterms:modified xsi:type="dcterms:W3CDTF">2013-02-09T10:46:40Z</dcterms:modified>
</cp:coreProperties>
</file>