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681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872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08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818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07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806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220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78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319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973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380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E08BD-257B-4141-B079-B22F8A612AD9}" type="datetimeFigureOut">
              <a:rPr lang="fr-FR" smtClean="0"/>
              <a:t>09/02/2013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58AE5-E629-4EED-A4E6-6F645D125B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662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2850"/>
            <a:ext cx="6096000" cy="44323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700" y="1268760"/>
            <a:ext cx="5875300" cy="470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38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0" y="1035050"/>
            <a:ext cx="6350000" cy="478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58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2850"/>
            <a:ext cx="6096000" cy="44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331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2850"/>
            <a:ext cx="6096000" cy="44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80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250" y="1409700"/>
            <a:ext cx="56515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30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339850"/>
            <a:ext cx="5715000" cy="417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29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0</Words>
  <Application>Microsoft Office PowerPoint</Application>
  <PresentationFormat>Affichage à l'écran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</dc:creator>
  <cp:lastModifiedBy>AGNES</cp:lastModifiedBy>
  <cp:revision>4</cp:revision>
  <dcterms:created xsi:type="dcterms:W3CDTF">2013-02-09T21:27:05Z</dcterms:created>
  <dcterms:modified xsi:type="dcterms:W3CDTF">2013-02-09T22:08:20Z</dcterms:modified>
</cp:coreProperties>
</file>