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90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C425-A41B-4D21-B919-776A269C3AC2}" type="datetimeFigureOut">
              <a:rPr lang="fr-FR" smtClean="0"/>
              <a:t>26/01/2013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FE6D-0331-488D-B589-4FD1568278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C425-A41B-4D21-B919-776A269C3AC2}" type="datetimeFigureOut">
              <a:rPr lang="fr-FR" smtClean="0"/>
              <a:t>26/01/2013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FE6D-0331-488D-B589-4FD1568278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C425-A41B-4D21-B919-776A269C3AC2}" type="datetimeFigureOut">
              <a:rPr lang="fr-FR" smtClean="0"/>
              <a:t>26/01/2013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FE6D-0331-488D-B589-4FD1568278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C425-A41B-4D21-B919-776A269C3AC2}" type="datetimeFigureOut">
              <a:rPr lang="fr-FR" smtClean="0"/>
              <a:t>26/01/2013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FE6D-0331-488D-B589-4FD1568278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C425-A41B-4D21-B919-776A269C3AC2}" type="datetimeFigureOut">
              <a:rPr lang="fr-FR" smtClean="0"/>
              <a:t>26/01/2013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FE6D-0331-488D-B589-4FD1568278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C425-A41B-4D21-B919-776A269C3AC2}" type="datetimeFigureOut">
              <a:rPr lang="fr-FR" smtClean="0"/>
              <a:t>26/01/2013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FE6D-0331-488D-B589-4FD1568278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C425-A41B-4D21-B919-776A269C3AC2}" type="datetimeFigureOut">
              <a:rPr lang="fr-FR" smtClean="0"/>
              <a:t>26/01/2013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FE6D-0331-488D-B589-4FD1568278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C425-A41B-4D21-B919-776A269C3AC2}" type="datetimeFigureOut">
              <a:rPr lang="fr-FR" smtClean="0"/>
              <a:t>26/01/2013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FE6D-0331-488D-B589-4FD1568278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C425-A41B-4D21-B919-776A269C3AC2}" type="datetimeFigureOut">
              <a:rPr lang="fr-FR" smtClean="0"/>
              <a:t>26/01/2013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FE6D-0331-488D-B589-4FD1568278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C425-A41B-4D21-B919-776A269C3AC2}" type="datetimeFigureOut">
              <a:rPr lang="fr-FR" smtClean="0"/>
              <a:t>26/01/2013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FE6D-0331-488D-B589-4FD1568278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C425-A41B-4D21-B919-776A269C3AC2}" type="datetimeFigureOut">
              <a:rPr lang="fr-FR" smtClean="0"/>
              <a:t>26/01/2013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FE6D-0331-488D-B589-4FD1568278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5C425-A41B-4D21-B919-776A269C3AC2}" type="datetimeFigureOut">
              <a:rPr lang="fr-FR" smtClean="0"/>
              <a:t>26/01/2013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7FE6D-0331-488D-B589-4FD15682781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Normane</dc:creator>
  <cp:lastModifiedBy>Normane</cp:lastModifiedBy>
  <cp:revision>1</cp:revision>
  <dcterms:created xsi:type="dcterms:W3CDTF">2013-01-26T18:03:34Z</dcterms:created>
  <dcterms:modified xsi:type="dcterms:W3CDTF">2013-01-26T18:03:52Z</dcterms:modified>
</cp:coreProperties>
</file>