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fr-F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18380FDE-ED1B-4FDB-A0FB-1146C71C66C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3A5676-B1A4-49E2-AF33-06E41B0A23E4}" type="slidenum">
              <a:rPr lang="fr-FR"/>
              <a:pPr/>
              <a:t>1</a:t>
            </a:fld>
            <a:endParaRPr lang="fr-FR"/>
          </a:p>
        </p:txBody>
      </p:sp>
      <p:sp>
        <p:nvSpPr>
          <p:cNvPr id="11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0D696A-804F-4022-86CB-3C64051C95E1}" type="slidenum">
              <a:rPr lang="fr-FR"/>
              <a:pPr/>
              <a:t>2</a:t>
            </a:fld>
            <a:endParaRPr lang="fr-FR"/>
          </a:p>
        </p:txBody>
      </p:sp>
      <p:sp>
        <p:nvSpPr>
          <p:cNvPr id="12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FF2294-35DD-4962-9524-52F86F653BE6}" type="slidenum">
              <a:rPr lang="fr-FR"/>
              <a:pPr/>
              <a:t>3</a:t>
            </a:fld>
            <a:endParaRPr lang="fr-FR"/>
          </a:p>
        </p:txBody>
      </p:sp>
      <p:sp>
        <p:nvSpPr>
          <p:cNvPr id="13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924B88-6E9F-4117-87AC-AEA7C82B2EFF}" type="slidenum">
              <a:rPr lang="fr-FR"/>
              <a:pPr/>
              <a:t>4</a:t>
            </a:fld>
            <a:endParaRPr lang="fr-FR"/>
          </a:p>
        </p:txBody>
      </p:sp>
      <p:sp>
        <p:nvSpPr>
          <p:cNvPr id="14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9A5AF8-0CC8-4113-AAA4-A87C29C566AB}" type="slidenum">
              <a:rPr lang="fr-FR"/>
              <a:pPr/>
              <a:t>5</a:t>
            </a:fld>
            <a:endParaRPr lang="fr-FR"/>
          </a:p>
        </p:txBody>
      </p:sp>
      <p:sp>
        <p:nvSpPr>
          <p:cNvPr id="15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6A5D81-BD4F-4906-B0EF-F9C590ABFB14}" type="slidenum">
              <a:rPr lang="fr-FR"/>
              <a:pPr/>
              <a:t>6</a:t>
            </a:fld>
            <a:endParaRPr lang="fr-FR"/>
          </a:p>
        </p:txBody>
      </p:sp>
      <p:sp>
        <p:nvSpPr>
          <p:cNvPr id="16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FC3C69-1008-49E3-BAD5-8851FF8F98BB}" type="slidenum">
              <a:rPr lang="fr-FR"/>
              <a:pPr/>
              <a:t>7</a:t>
            </a:fld>
            <a:endParaRPr lang="fr-FR"/>
          </a:p>
        </p:txBody>
      </p:sp>
      <p:sp>
        <p:nvSpPr>
          <p:cNvPr id="174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208544-023D-40FD-B60D-21DC5BBCB18D}" type="slidenum">
              <a:rPr lang="fr-FR"/>
              <a:pPr/>
              <a:t>8</a:t>
            </a:fld>
            <a:endParaRPr lang="fr-FR"/>
          </a:p>
        </p:txBody>
      </p:sp>
      <p:sp>
        <p:nvSpPr>
          <p:cNvPr id="184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160D61-8061-404B-8676-B7798F59971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7E7C2E-AA49-40C3-9F97-99D0FD8DD35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F659E01-92DD-420D-9B0A-34907304B28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BC2B00B1-F3DB-4092-B207-9D2BAC8B0E8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ABC19F42-14DC-448A-9EC7-114F9C5CA4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550F4A46-3DFC-43CE-B5CA-7A224DC4002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020072-6C8E-4F75-BCE7-5A86594A231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73E360-4F65-4861-9099-F833B014928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58A8EB-87C7-4A3C-9572-2B518285BE0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366996-BBC9-44C4-B8D7-D6907091BB2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2A627AA-E922-4145-A881-CCCC90A0125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544AFE-1F0A-4058-AC4B-2141A0F3A0A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C11A86-17F1-4E4F-AEC6-B0C1E1A309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376CDD-6DD8-421F-A005-28FF7B5B58B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1AA3F29C-7B57-4E7F-9D8E-19C9AC1E17FC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Click="0" advTm="1000">
    <p:dissolve/>
  </p:transition>
  <p:timing>
    <p:tnLst>
      <p:par>
        <p:cTn id="1" dur="indefinite" restart="never" nodeType="tmRoot"/>
      </p:par>
    </p:tnLst>
  </p:timing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48921" t="28392" r="23405" b="688"/>
          <a:stretch>
            <a:fillRect/>
          </a:stretch>
        </p:blipFill>
        <p:spPr bwMode="auto">
          <a:xfrm>
            <a:off x="7092950" y="260350"/>
            <a:ext cx="9366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0"/>
            <a:ext cx="3097213" cy="232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1844675"/>
            <a:ext cx="3960812" cy="297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 l="17249" t="14894"/>
          <a:stretch>
            <a:fillRect/>
          </a:stretch>
        </p:blipFill>
        <p:spPr bwMode="auto">
          <a:xfrm>
            <a:off x="1293813" y="4797425"/>
            <a:ext cx="1728787" cy="133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t="10770" r="21828"/>
          <a:stretch>
            <a:fillRect/>
          </a:stretch>
        </p:blipFill>
        <p:spPr bwMode="auto">
          <a:xfrm>
            <a:off x="4284663" y="3838575"/>
            <a:ext cx="3527425" cy="301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 l="17343" t="18658"/>
          <a:stretch>
            <a:fillRect/>
          </a:stretch>
        </p:blipFill>
        <p:spPr bwMode="auto">
          <a:xfrm>
            <a:off x="0" y="981075"/>
            <a:ext cx="3887788" cy="286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 l="19989" t="1764" r="32010" b="7600"/>
          <a:stretch>
            <a:fillRect/>
          </a:stretch>
        </p:blipFill>
        <p:spPr bwMode="auto">
          <a:xfrm>
            <a:off x="4787900" y="1989138"/>
            <a:ext cx="2592388" cy="367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 l="6380" t="15233"/>
          <a:stretch>
            <a:fillRect/>
          </a:stretch>
        </p:blipFill>
        <p:spPr bwMode="auto">
          <a:xfrm>
            <a:off x="0" y="0"/>
            <a:ext cx="6337300" cy="430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7050" y="0"/>
            <a:ext cx="2038350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23850" y="404813"/>
            <a:ext cx="4570413" cy="6092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 cstate="print"/>
          <a:srcRect r="23625"/>
          <a:stretch>
            <a:fillRect/>
          </a:stretch>
        </p:blipFill>
        <p:spPr bwMode="auto">
          <a:xfrm>
            <a:off x="4608513" y="9525"/>
            <a:ext cx="4608512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47813" y="1125538"/>
            <a:ext cx="6192837" cy="464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86" name="Text Box 14"/>
          <p:cNvSpPr txBox="1">
            <a:spLocks noChangeArrowheads="1"/>
          </p:cNvSpPr>
          <p:nvPr/>
        </p:nvSpPr>
        <p:spPr bwMode="auto">
          <a:xfrm rot="-1139648">
            <a:off x="2268538" y="4797425"/>
            <a:ext cx="2449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>
                <a:latin typeface="Curlz MT" pitchFamily="82" charset="0"/>
              </a:rPr>
              <a:t>Mélanie</a:t>
            </a:r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8" presetClass="entr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-1"/>
                                          </p:val>
                                        </p:tav>
                                        <p:tav tm="10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3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5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3" y="1600200"/>
            <a:ext cx="1639887" cy="218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763" y="1600200"/>
            <a:ext cx="1639887" cy="218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5763" y="3938588"/>
            <a:ext cx="1641475" cy="218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 l="-23625" t="-215"/>
          <a:stretch>
            <a:fillRect/>
          </a:stretch>
        </p:blipFill>
        <p:spPr bwMode="auto">
          <a:xfrm>
            <a:off x="5508625" y="2060575"/>
            <a:ext cx="3048000" cy="479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913" y="1196975"/>
            <a:ext cx="6192837" cy="464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2997200"/>
            <a:ext cx="4535487" cy="340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3800" y="333375"/>
            <a:ext cx="3960813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825" y="692150"/>
            <a:ext cx="4897438" cy="367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8313" y="333375"/>
            <a:ext cx="4152900" cy="553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6450" y="2060575"/>
            <a:ext cx="5797550" cy="4348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88" y="260350"/>
            <a:ext cx="4484687" cy="5976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6013" y="476250"/>
            <a:ext cx="7524750" cy="564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 rot="21000000">
            <a:off x="1187450" y="1270000"/>
            <a:ext cx="64801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3600" b="1">
                <a:solidFill>
                  <a:srgbClr val="000000"/>
                </a:solidFill>
                <a:latin typeface="Accent" pitchFamily="2" charset="0"/>
              </a:rPr>
              <a:t>THOMAS</a:t>
            </a:r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3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11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1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7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1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5" dur="3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9" dur="3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51" dur="3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175" y="1600200"/>
            <a:ext cx="2914650" cy="218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175" y="1600200"/>
            <a:ext cx="2914650" cy="218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7838" y="1268413"/>
            <a:ext cx="3236912" cy="4857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8588" y="3938588"/>
            <a:ext cx="2916237" cy="218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188913"/>
            <a:ext cx="4856162" cy="6473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4813"/>
            <a:ext cx="5003800" cy="375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943225"/>
            <a:ext cx="5219700" cy="391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33900" y="3400425"/>
            <a:ext cx="4610100" cy="345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06800" y="0"/>
            <a:ext cx="5537200" cy="415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 cstate="print"/>
          <a:srcRect l="22870" t="4185" r="36435"/>
          <a:stretch>
            <a:fillRect/>
          </a:stretch>
        </p:blipFill>
        <p:spPr bwMode="auto">
          <a:xfrm>
            <a:off x="971550" y="0"/>
            <a:ext cx="2674938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0113" y="765175"/>
            <a:ext cx="7451725" cy="558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32" name="Text Box 12"/>
          <p:cNvSpPr txBox="1">
            <a:spLocks noChangeArrowheads="1"/>
          </p:cNvSpPr>
          <p:nvPr/>
        </p:nvSpPr>
        <p:spPr bwMode="auto">
          <a:xfrm rot="19200000">
            <a:off x="20638" y="1695450"/>
            <a:ext cx="5003800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4000" b="1">
                <a:solidFill>
                  <a:srgbClr val="000000"/>
                </a:solidFill>
                <a:latin typeface="Comix" pitchFamily="2" charset="0"/>
              </a:rPr>
              <a:t>Sarah</a:t>
            </a:r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1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9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48" dur="3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000"/>
                            </p:stCondLst>
                            <p:childTnLst>
                              <p:par>
                                <p:cTn id="5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3" y="0"/>
            <a:ext cx="2840037" cy="3786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-3175"/>
            <a:ext cx="3960812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565400"/>
            <a:ext cx="3219450" cy="429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62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50" name="Picture 6" descr="juin2012 153"/>
          <p:cNvPicPr>
            <a:picLocks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8313" y="2924175"/>
            <a:ext cx="4037012" cy="3027363"/>
          </a:xfrm>
          <a:ln/>
        </p:spPr>
      </p:pic>
      <p:pic>
        <p:nvPicPr>
          <p:cNvPr id="6155" name="Picture 11" descr="fevrier2012 048"/>
          <p:cNvPicPr>
            <a:picLocks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547813" y="620713"/>
            <a:ext cx="6408737" cy="4806950"/>
          </a:xfrm>
          <a:ln/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732588" y="1700213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804025" y="1700213"/>
            <a:ext cx="4318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latin typeface="Goudy Stout" pitchFamily="18" charset="0"/>
              </a:rPr>
              <a:t>B</a:t>
            </a:r>
          </a:p>
          <a:p>
            <a:pPr>
              <a:spcBef>
                <a:spcPct val="50000"/>
              </a:spcBef>
            </a:pPr>
            <a:r>
              <a:rPr lang="fr-FR">
                <a:latin typeface="Goudy Stout" pitchFamily="18" charset="0"/>
              </a:rPr>
              <a:t>E</a:t>
            </a:r>
          </a:p>
          <a:p>
            <a:pPr>
              <a:spcBef>
                <a:spcPct val="50000"/>
              </a:spcBef>
            </a:pPr>
            <a:r>
              <a:rPr lang="fr-FR">
                <a:latin typeface="Goudy Stout" pitchFamily="18" charset="0"/>
              </a:rPr>
              <a:t>N</a:t>
            </a:r>
          </a:p>
          <a:p>
            <a:pPr>
              <a:spcBef>
                <a:spcPct val="50000"/>
              </a:spcBef>
            </a:pPr>
            <a:r>
              <a:rPr lang="fr-FR">
                <a:latin typeface="Goudy Stout" pitchFamily="18" charset="0"/>
              </a:rPr>
              <a:t>O</a:t>
            </a:r>
          </a:p>
          <a:p>
            <a:pPr>
              <a:spcBef>
                <a:spcPct val="50000"/>
              </a:spcBef>
            </a:pPr>
            <a:r>
              <a:rPr lang="fr-FR">
                <a:latin typeface="Goudy Stout" pitchFamily="18" charset="0"/>
              </a:rPr>
              <a:t>I</a:t>
            </a:r>
          </a:p>
          <a:p>
            <a:pPr>
              <a:spcBef>
                <a:spcPct val="50000"/>
              </a:spcBef>
            </a:pPr>
            <a:r>
              <a:rPr lang="fr-FR">
                <a:latin typeface="Goudy Stout" pitchFamily="18" charset="0"/>
              </a:rPr>
              <a:t>T</a:t>
            </a:r>
          </a:p>
        </p:txBody>
      </p:sp>
      <p:pic>
        <p:nvPicPr>
          <p:cNvPr id="6161" name="Picture 17" descr="P1030823"/>
          <p:cNvPicPr>
            <a:picLocks noChangeAspect="1" noChangeArrowheads="1"/>
          </p:cNvPicPr>
          <p:nvPr>
            <p:ph sz="quarter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555875" y="476250"/>
            <a:ext cx="4265613" cy="5688013"/>
          </a:xfrm>
          <a:ln/>
        </p:spPr>
      </p:pic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1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5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3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SC05241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3635375"/>
            <a:ext cx="3889375" cy="2916238"/>
          </a:xfrm>
          <a:ln/>
        </p:spPr>
      </p:pic>
      <p:pic>
        <p:nvPicPr>
          <p:cNvPr id="7174" name="Picture 6" descr="DSC05391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64163" y="333375"/>
            <a:ext cx="3384550" cy="2538413"/>
          </a:xfrm>
          <a:ln/>
        </p:spPr>
      </p:pic>
      <p:pic>
        <p:nvPicPr>
          <p:cNvPr id="7177" name="Picture 9" descr="mai 2012 014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47813" y="260350"/>
            <a:ext cx="2592387" cy="3455988"/>
          </a:xfrm>
          <a:ln/>
        </p:spPr>
      </p:pic>
      <p:pic>
        <p:nvPicPr>
          <p:cNvPr id="7180" name="Picture 12" descr="mai 2012 035"/>
          <p:cNvPicPr>
            <a:picLocks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356100" y="3159125"/>
            <a:ext cx="4537075" cy="3402013"/>
          </a:xfrm>
          <a:ln/>
        </p:spPr>
      </p:pic>
      <p:pic>
        <p:nvPicPr>
          <p:cNvPr id="7183" name="Picture 15" descr="juin2012 1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765175"/>
            <a:ext cx="6048375" cy="4537075"/>
          </a:xfrm>
          <a:prstGeom prst="rect">
            <a:avLst/>
          </a:prstGeom>
          <a:noFill/>
        </p:spPr>
      </p:pic>
      <p:pic>
        <p:nvPicPr>
          <p:cNvPr id="7184" name="Picture 16" descr="juin2012 19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275" y="2852738"/>
            <a:ext cx="5113338" cy="3835400"/>
          </a:xfrm>
          <a:prstGeom prst="rect">
            <a:avLst/>
          </a:prstGeom>
          <a:noFill/>
        </p:spPr>
      </p:pic>
      <p:pic>
        <p:nvPicPr>
          <p:cNvPr id="7185" name="Picture 17" descr="juin2012 1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1341438"/>
            <a:ext cx="5976938" cy="4483100"/>
          </a:xfrm>
          <a:prstGeom prst="rect">
            <a:avLst/>
          </a:prstGeom>
          <a:noFill/>
        </p:spPr>
      </p:pic>
      <p:pic>
        <p:nvPicPr>
          <p:cNvPr id="7186" name="Picture 18" descr="juin2012 168"/>
          <p:cNvPicPr>
            <a:picLocks noChangeAspect="1" noChangeArrowheads="1"/>
          </p:cNvPicPr>
          <p:nvPr/>
        </p:nvPicPr>
        <p:blipFill>
          <a:blip r:embed="rId10" cstate="print"/>
          <a:srcRect l="29764"/>
          <a:stretch>
            <a:fillRect/>
          </a:stretch>
        </p:blipFill>
        <p:spPr bwMode="auto">
          <a:xfrm>
            <a:off x="4500563" y="1412875"/>
            <a:ext cx="4248150" cy="4535488"/>
          </a:xfrm>
          <a:prstGeom prst="rect">
            <a:avLst/>
          </a:prstGeom>
          <a:noFill/>
        </p:spPr>
      </p:pic>
      <p:pic>
        <p:nvPicPr>
          <p:cNvPr id="7187" name="Picture 19" descr="juin2012 20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650" y="377825"/>
            <a:ext cx="7848600" cy="5884863"/>
          </a:xfrm>
          <a:prstGeom prst="rect">
            <a:avLst/>
          </a:prstGeom>
          <a:noFill/>
        </p:spPr>
      </p:pic>
      <p:sp>
        <p:nvSpPr>
          <p:cNvPr id="7188" name="Text Box 20"/>
          <p:cNvSpPr txBox="1">
            <a:spLocks noChangeArrowheads="1"/>
          </p:cNvSpPr>
          <p:nvPr/>
        </p:nvSpPr>
        <p:spPr bwMode="auto">
          <a:xfrm rot="2006115">
            <a:off x="5940425" y="2781300"/>
            <a:ext cx="2951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>
                <a:latin typeface="Goudy-Old-Style-Osf" pitchFamily="2" charset="0"/>
              </a:rPr>
              <a:t>Anne-Céline</a:t>
            </a:r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42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juin2012 223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989138"/>
            <a:ext cx="3994150" cy="2995612"/>
          </a:xfrm>
          <a:ln/>
        </p:spPr>
      </p:pic>
      <p:pic>
        <p:nvPicPr>
          <p:cNvPr id="8200" name="Picture 8" descr="dec 2012 009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213" y="0"/>
            <a:ext cx="3527425" cy="2644775"/>
          </a:xfrm>
          <a:ln/>
        </p:spPr>
      </p:pic>
      <p:pic>
        <p:nvPicPr>
          <p:cNvPr id="8207" name="Picture 15" descr="1er avril 2012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62638" y="4941888"/>
            <a:ext cx="3281362" cy="2185987"/>
          </a:xfrm>
          <a:ln/>
        </p:spPr>
      </p:pic>
      <p:pic>
        <p:nvPicPr>
          <p:cNvPr id="8215" name="Picture 23" descr="dec 2012 027"/>
          <p:cNvPicPr>
            <a:picLocks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651500" y="2492375"/>
            <a:ext cx="3276600" cy="2457450"/>
          </a:xfrm>
          <a:ln/>
        </p:spPr>
      </p:pic>
      <p:pic>
        <p:nvPicPr>
          <p:cNvPr id="8216" name="Picture 24" descr="P10308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906588"/>
            <a:ext cx="4319588" cy="3240087"/>
          </a:xfrm>
          <a:prstGeom prst="rect">
            <a:avLst/>
          </a:prstGeom>
          <a:noFill/>
        </p:spPr>
      </p:pic>
      <p:pic>
        <p:nvPicPr>
          <p:cNvPr id="8217" name="Picture 25" descr="fevrier2012 038"/>
          <p:cNvPicPr>
            <a:picLocks noChangeAspect="1" noChangeArrowheads="1"/>
          </p:cNvPicPr>
          <p:nvPr/>
        </p:nvPicPr>
        <p:blipFill>
          <a:blip r:embed="rId8" cstate="print"/>
          <a:srcRect l="7404" t="19739" r="35818" b="2902"/>
          <a:stretch>
            <a:fillRect/>
          </a:stretch>
        </p:blipFill>
        <p:spPr bwMode="auto">
          <a:xfrm>
            <a:off x="5651500" y="0"/>
            <a:ext cx="3778250" cy="3860800"/>
          </a:xfrm>
          <a:prstGeom prst="rect">
            <a:avLst/>
          </a:prstGeom>
          <a:noFill/>
        </p:spPr>
      </p:pic>
      <p:pic>
        <p:nvPicPr>
          <p:cNvPr id="8218" name="Picture 26" descr="fevrier2012 050"/>
          <p:cNvPicPr>
            <a:picLocks noChangeAspect="1" noChangeArrowheads="1"/>
          </p:cNvPicPr>
          <p:nvPr/>
        </p:nvPicPr>
        <p:blipFill>
          <a:blip r:embed="rId9" cstate="print"/>
          <a:srcRect t="19040" r="21443"/>
          <a:stretch>
            <a:fillRect/>
          </a:stretch>
        </p:blipFill>
        <p:spPr bwMode="auto">
          <a:xfrm>
            <a:off x="2195513" y="3933825"/>
            <a:ext cx="4032250" cy="3116263"/>
          </a:xfrm>
          <a:prstGeom prst="rect">
            <a:avLst/>
          </a:prstGeom>
          <a:noFill/>
        </p:spPr>
      </p:pic>
      <p:pic>
        <p:nvPicPr>
          <p:cNvPr id="8219" name="Picture 27" descr="fevrier2012 029"/>
          <p:cNvPicPr>
            <a:picLocks noChangeAspect="1" noChangeArrowheads="1"/>
          </p:cNvPicPr>
          <p:nvPr/>
        </p:nvPicPr>
        <p:blipFill>
          <a:blip r:embed="rId10" cstate="print">
            <a:lum bright="6000"/>
          </a:blip>
          <a:srcRect/>
          <a:stretch>
            <a:fillRect/>
          </a:stretch>
        </p:blipFill>
        <p:spPr bwMode="auto">
          <a:xfrm>
            <a:off x="5435600" y="2205038"/>
            <a:ext cx="3708400" cy="2781300"/>
          </a:xfrm>
          <a:prstGeom prst="rect">
            <a:avLst/>
          </a:prstGeom>
          <a:noFill/>
        </p:spPr>
      </p:pic>
      <p:pic>
        <p:nvPicPr>
          <p:cNvPr id="8220" name="Picture 28" descr="juin2012 0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196975"/>
            <a:ext cx="4427538" cy="3321050"/>
          </a:xfrm>
          <a:prstGeom prst="rect">
            <a:avLst/>
          </a:prstGeom>
          <a:noFill/>
        </p:spPr>
      </p:pic>
      <p:pic>
        <p:nvPicPr>
          <p:cNvPr id="8221" name="Picture 29" descr="juin2012 04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265613"/>
            <a:ext cx="3455988" cy="2592387"/>
          </a:xfrm>
          <a:prstGeom prst="rect">
            <a:avLst/>
          </a:prstGeom>
          <a:noFill/>
        </p:spPr>
      </p:pic>
      <p:pic>
        <p:nvPicPr>
          <p:cNvPr id="8222" name="Picture 30" descr="mai 2012 02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4176713" cy="3132138"/>
          </a:xfrm>
          <a:prstGeom prst="rect">
            <a:avLst/>
          </a:prstGeom>
          <a:noFill/>
        </p:spPr>
      </p:pic>
      <p:pic>
        <p:nvPicPr>
          <p:cNvPr id="8223" name="Picture 31" descr="P103087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188" y="350838"/>
            <a:ext cx="8064500" cy="6049962"/>
          </a:xfrm>
          <a:prstGeom prst="rect">
            <a:avLst/>
          </a:prstGeom>
          <a:noFill/>
        </p:spPr>
      </p:pic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1331913" y="5013325"/>
            <a:ext cx="6408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2268538" y="3141663"/>
            <a:ext cx="51847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latin typeface="Lucida Handwriting" pitchFamily="66" charset="0"/>
              </a:rPr>
              <a:t>Toute notre famille vous  souhaite une heureuse année 2013. </a:t>
            </a:r>
          </a:p>
          <a:p>
            <a:pPr algn="ctr">
              <a:spcBef>
                <a:spcPct val="50000"/>
              </a:spcBef>
            </a:pPr>
            <a:r>
              <a:rPr lang="fr-FR" b="1">
                <a:latin typeface="Lucida Handwriting" pitchFamily="66" charset="0"/>
              </a:rPr>
              <a:t>Qu’elle vous apporte , comme à nous, le bonheur simple d’être avec ceux  que  vous  aimez.</a:t>
            </a:r>
          </a:p>
        </p:txBody>
      </p:sp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3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3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00"/>
                            </p:stCondLst>
                            <p:childTnLst>
                              <p:par>
                                <p:cTn id="4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3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5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3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5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236663"/>
          </a:xfrm>
          <a:ln/>
        </p:spPr>
        <p:txBody>
          <a:bodyPr/>
          <a:lstStyle/>
          <a:p>
            <a:endParaRPr lang="fr-FR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19625"/>
          </a:xfrm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236663"/>
          </a:xfrm>
          <a:ln/>
        </p:spPr>
        <p:txBody>
          <a:bodyPr/>
          <a:lstStyle/>
          <a:p>
            <a:endParaRPr lang="fr-FR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19625"/>
          </a:xfrm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46</Words>
  <Application>Microsoft Office PowerPoint</Application>
  <PresentationFormat>Affichage à l'écran (4:3)</PresentationFormat>
  <Paragraphs>20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Arial</vt:lpstr>
      <vt:lpstr>Times New Roman</vt:lpstr>
      <vt:lpstr>Curlz MT</vt:lpstr>
      <vt:lpstr>Accent</vt:lpstr>
      <vt:lpstr>Comix</vt:lpstr>
      <vt:lpstr>Goudy Stout</vt:lpstr>
      <vt:lpstr>Goudy-Old-Style-Osf</vt:lpstr>
      <vt:lpstr>Lucida Handwriting</vt:lpstr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Douezy</dc:creator>
  <cp:lastModifiedBy>animateur multimedia</cp:lastModifiedBy>
  <cp:revision>5</cp:revision>
  <cp:lastPrinted>1601-01-01T00:00:00Z</cp:lastPrinted>
  <dcterms:created xsi:type="dcterms:W3CDTF">2013-01-06T10:37:32Z</dcterms:created>
  <dcterms:modified xsi:type="dcterms:W3CDTF">2013-01-18T10:10:30Z</dcterms:modified>
</cp:coreProperties>
</file>