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C052"/>
    <a:srgbClr val="8F1E35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2AC5-D046-44C9-BC7A-071B55B447BC}" type="datetimeFigureOut">
              <a:rPr lang="fr-FR" smtClean="0"/>
              <a:pPr/>
              <a:t>18/01/2013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A15E-BBCE-4A1E-B8EB-281739BF35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2AC5-D046-44C9-BC7A-071B55B447BC}" type="datetimeFigureOut">
              <a:rPr lang="fr-FR" smtClean="0"/>
              <a:pPr/>
              <a:t>18/01/2013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A15E-BBCE-4A1E-B8EB-281739BF35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2AC5-D046-44C9-BC7A-071B55B447BC}" type="datetimeFigureOut">
              <a:rPr lang="fr-FR" smtClean="0"/>
              <a:pPr/>
              <a:t>18/01/2013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A15E-BBCE-4A1E-B8EB-281739BF35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2AC5-D046-44C9-BC7A-071B55B447BC}" type="datetimeFigureOut">
              <a:rPr lang="fr-FR" smtClean="0"/>
              <a:pPr/>
              <a:t>18/01/2013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A15E-BBCE-4A1E-B8EB-281739BF35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2AC5-D046-44C9-BC7A-071B55B447BC}" type="datetimeFigureOut">
              <a:rPr lang="fr-FR" smtClean="0"/>
              <a:pPr/>
              <a:t>18/01/2013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A15E-BBCE-4A1E-B8EB-281739BF35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2AC5-D046-44C9-BC7A-071B55B447BC}" type="datetimeFigureOut">
              <a:rPr lang="fr-FR" smtClean="0"/>
              <a:pPr/>
              <a:t>18/01/2013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A15E-BBCE-4A1E-B8EB-281739BF35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2AC5-D046-44C9-BC7A-071B55B447BC}" type="datetimeFigureOut">
              <a:rPr lang="fr-FR" smtClean="0"/>
              <a:pPr/>
              <a:t>18/01/2013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A15E-BBCE-4A1E-B8EB-281739BF35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2AC5-D046-44C9-BC7A-071B55B447BC}" type="datetimeFigureOut">
              <a:rPr lang="fr-FR" smtClean="0"/>
              <a:pPr/>
              <a:t>18/01/2013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A15E-BBCE-4A1E-B8EB-281739BF35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2AC5-D046-44C9-BC7A-071B55B447BC}" type="datetimeFigureOut">
              <a:rPr lang="fr-FR" smtClean="0"/>
              <a:pPr/>
              <a:t>18/01/2013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A15E-BBCE-4A1E-B8EB-281739BF35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F2AC5-D046-44C9-BC7A-071B55B447BC}" type="datetimeFigureOut">
              <a:rPr lang="fr-FR" smtClean="0"/>
              <a:pPr/>
              <a:t>18/01/2013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A15E-BBCE-4A1E-B8EB-281739BF35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F2AC5-D046-44C9-BC7A-071B55B447BC}" type="datetimeFigureOut">
              <a:rPr lang="fr-FR" smtClean="0"/>
              <a:pPr/>
              <a:t>18/01/2013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3A15E-BBCE-4A1E-B8EB-281739BF35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 d’écran 2013-01-17 à 08.37.5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188640"/>
            <a:ext cx="1034166" cy="105590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32656"/>
            <a:ext cx="7668344" cy="648072"/>
          </a:xfrm>
          <a:prstGeom prst="rect">
            <a:avLst/>
          </a:prstGeom>
          <a:solidFill>
            <a:srgbClr val="A0C0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/>
              <a:t>Stratégie Web – Site Vitrine</a:t>
            </a:r>
            <a:endParaRPr lang="fr-FR" sz="40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-468560" y="6669360"/>
            <a:ext cx="1008112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4856" y="6381328"/>
            <a:ext cx="1187624" cy="466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contenu 2"/>
          <p:cNvSpPr txBox="1">
            <a:spLocks/>
          </p:cNvSpPr>
          <p:nvPr/>
        </p:nvSpPr>
        <p:spPr>
          <a:xfrm>
            <a:off x="179512" y="1124744"/>
            <a:ext cx="7488832" cy="51125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Plateforme de développement choisie </a:t>
            </a: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Adobe Flash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000" noProof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Plateforme</a:t>
            </a:r>
            <a:r>
              <a:rPr kumimoji="0" lang="fr-FR" sz="2000" b="1" i="0" u="sng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secondaire (alternatif) </a:t>
            </a:r>
            <a:r>
              <a:rPr kumimoji="0" lang="fr-FR" sz="20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fr-FR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HTML5/CSS3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>
              <a:spcBef>
                <a:spcPct val="20000"/>
              </a:spcBef>
              <a:defRPr/>
            </a:pPr>
            <a:r>
              <a:rPr lang="fr-FR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Plateforme secondaire pour </a:t>
            </a:r>
            <a:r>
              <a:rPr lang="fr-FR" sz="20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endParaRPr lang="fr-FR" sz="20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Améliorer le référencement naturel </a:t>
            </a:r>
          </a:p>
          <a:p>
            <a:pPr lvl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Un site pour les navigateurs ne prenant pas en charge le flash</a:t>
            </a:r>
          </a:p>
          <a:p>
            <a:pPr lvl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Un site moins lourd pour les basse </a:t>
            </a: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connexions</a:t>
            </a:r>
            <a:endParaRPr lang="fr-FR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fr-FR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Objectif :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Créer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fr-FR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développer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 site innovant pour présenter les différentes gammes de produit, le concept </a:t>
            </a:r>
            <a:r>
              <a:rPr kumimoji="0" lang="fr-FR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Noodo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l’histoire de l’entreprise, et de nos personnages 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000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3" name="Image 12" descr="Developpement_FLAS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56376" y="1340768"/>
            <a:ext cx="985199" cy="504056"/>
          </a:xfrm>
          <a:prstGeom prst="rect">
            <a:avLst/>
          </a:prstGeom>
        </p:spPr>
      </p:pic>
      <p:pic>
        <p:nvPicPr>
          <p:cNvPr id="4098" name="Picture 2" descr="http://www.w3.org/html/logo/downloads/HTML5_Logo_51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4368" y="1988840"/>
            <a:ext cx="1080120" cy="1080120"/>
          </a:xfrm>
          <a:prstGeom prst="rect">
            <a:avLst/>
          </a:prstGeom>
          <a:noFill/>
        </p:spPr>
      </p:pic>
      <p:pic>
        <p:nvPicPr>
          <p:cNvPr id="4100" name="Picture 4" descr="http://astuces-webmaster.ch/tutos/css/css3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28384" y="3212976"/>
            <a:ext cx="792088" cy="1111094"/>
          </a:xfrm>
          <a:prstGeom prst="rect">
            <a:avLst/>
          </a:prstGeom>
          <a:noFill/>
        </p:spPr>
      </p:pic>
      <p:pic>
        <p:nvPicPr>
          <p:cNvPr id="14" name="Picture 4" descr="https://lh5.ggpht.com/pzVoPNaE2qjdmsGzXIMiEnXW37Tq993TPb28JZltq29JIGUlQXaWfgFX-wiqVHmXog=w70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4509120"/>
            <a:ext cx="1187624" cy="579493"/>
          </a:xfrm>
          <a:prstGeom prst="rect">
            <a:avLst/>
          </a:prstGeom>
          <a:noFill/>
        </p:spPr>
      </p:pic>
      <p:pic>
        <p:nvPicPr>
          <p:cNvPr id="4102" name="Picture 6" descr="http://fabien-lebeller.fr/wp-content/uploads/2011/05/adwords-imag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12360" y="5301208"/>
            <a:ext cx="1170129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 d’écran 2013-01-17 à 08.37.5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188640"/>
            <a:ext cx="1034166" cy="105590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32656"/>
            <a:ext cx="7668344" cy="648072"/>
          </a:xfrm>
          <a:prstGeom prst="rect">
            <a:avLst/>
          </a:prstGeom>
          <a:solidFill>
            <a:srgbClr val="A0C0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/>
              <a:t>Stratégie Social Media</a:t>
            </a:r>
            <a:endParaRPr lang="fr-FR" sz="40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-468560" y="6669360"/>
            <a:ext cx="1008112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4856" y="6381328"/>
            <a:ext cx="1187624" cy="466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contenu 2"/>
          <p:cNvSpPr txBox="1">
            <a:spLocks/>
          </p:cNvSpPr>
          <p:nvPr/>
        </p:nvSpPr>
        <p:spPr>
          <a:xfrm>
            <a:off x="179512" y="1052736"/>
            <a:ext cx="7488832" cy="547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Pourquoi lancer une stratégie social Media 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2/3 internautes utilisent les réseaux sociaux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fr-F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Facebook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3</a:t>
            </a:r>
            <a:r>
              <a:rPr kumimoji="0" lang="fr-FR" sz="20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ème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pays le plus peuplé du globe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4 sites sur les 7 sites internet avec le plus de VU sont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réseaux sociaux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Toucher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d’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échanger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de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partager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avec des internautes,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en faire des prescripteurs de la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marque.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fontAlgn="base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fr-FR" sz="2000" dirty="0" smtClean="0"/>
              <a:t> Accroître </a:t>
            </a:r>
            <a:r>
              <a:rPr lang="fr-FR" sz="2000" dirty="0" smtClean="0"/>
              <a:t>la </a:t>
            </a:r>
            <a:r>
              <a:rPr lang="fr-FR" sz="2000" dirty="0" smtClean="0"/>
              <a:t>notoriété</a:t>
            </a:r>
          </a:p>
          <a:p>
            <a:pPr lvl="0" fontAlgn="base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fr-FR" sz="2000" dirty="0" smtClean="0"/>
              <a:t> Renforcer </a:t>
            </a:r>
            <a:r>
              <a:rPr lang="fr-FR" sz="2000" dirty="0" smtClean="0"/>
              <a:t>les relations avec les </a:t>
            </a:r>
            <a:r>
              <a:rPr lang="fr-FR" sz="2000" dirty="0" smtClean="0"/>
              <a:t>clients</a:t>
            </a:r>
          </a:p>
          <a:p>
            <a:pPr lvl="0" fontAlgn="base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fr-FR" sz="2000" dirty="0" smtClean="0"/>
              <a:t> Améliorer </a:t>
            </a:r>
            <a:r>
              <a:rPr lang="fr-FR" sz="2000" dirty="0" smtClean="0"/>
              <a:t>le service </a:t>
            </a:r>
            <a:r>
              <a:rPr lang="fr-FR" sz="2000" dirty="0" smtClean="0"/>
              <a:t>client</a:t>
            </a:r>
          </a:p>
          <a:p>
            <a:pPr lvl="0" fontAlgn="base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fr-FR" sz="2000" dirty="0" smtClean="0"/>
              <a:t> Identifier </a:t>
            </a:r>
            <a:r>
              <a:rPr lang="fr-FR" sz="2000" dirty="0" smtClean="0"/>
              <a:t>les nouvelles idées de </a:t>
            </a:r>
            <a:r>
              <a:rPr lang="fr-FR" sz="2000" dirty="0" smtClean="0"/>
              <a:t>produit</a:t>
            </a:r>
          </a:p>
          <a:p>
            <a:pPr lvl="0" fontAlgn="base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fr-FR" sz="2000" dirty="0" smtClean="0"/>
              <a:t> Augmenter </a:t>
            </a:r>
            <a:r>
              <a:rPr lang="fr-FR" sz="2000" dirty="0" smtClean="0"/>
              <a:t>le trafic du site </a:t>
            </a:r>
            <a:r>
              <a:rPr lang="fr-FR" sz="2000" dirty="0" smtClean="0"/>
              <a:t>web</a:t>
            </a:r>
          </a:p>
          <a:p>
            <a:pPr lvl="0" fontAlgn="base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fr-FR" sz="2000" dirty="0" smtClean="0"/>
              <a:t> Améliorer </a:t>
            </a:r>
            <a:r>
              <a:rPr lang="fr-FR" sz="2000" dirty="0" smtClean="0"/>
              <a:t>le référencement sur les moteurs de </a:t>
            </a:r>
            <a:r>
              <a:rPr lang="fr-FR" sz="2000" dirty="0" smtClean="0"/>
              <a:t>recherche</a:t>
            </a:r>
          </a:p>
          <a:p>
            <a:pPr lvl="0" fontAlgn="base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fr-FR" sz="2000" dirty="0" smtClean="0"/>
              <a:t> Générer </a:t>
            </a:r>
            <a:r>
              <a:rPr lang="fr-FR" sz="2000" dirty="0" smtClean="0"/>
              <a:t>du trafic vers nos évènements (salons, foires, soirées</a:t>
            </a:r>
            <a:r>
              <a:rPr lang="fr-FR" sz="2000" dirty="0" smtClean="0"/>
              <a:t>…)</a:t>
            </a:r>
            <a:endParaRPr lang="fr-FR" sz="2000" dirty="0" smtClean="0"/>
          </a:p>
        </p:txBody>
      </p:sp>
      <p:pic>
        <p:nvPicPr>
          <p:cNvPr id="3076" name="Picture 4" descr="http://descary.com/wp-content/uploads/2009/2012/10/Linkedin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6376" y="2108626"/>
            <a:ext cx="904696" cy="600293"/>
          </a:xfrm>
          <a:prstGeom prst="rect">
            <a:avLst/>
          </a:prstGeom>
          <a:noFill/>
        </p:spPr>
      </p:pic>
      <p:pic>
        <p:nvPicPr>
          <p:cNvPr id="3078" name="Picture 6" descr="http://rack.0.mshcdn.com/media/ZgkyMDEyLzEyLzA0LzEzL3lvdXR1YmV0aGVzLmJSai5qcGcKcAl0aHVtYgk5NTB4NTM0IwplCWpwZw/42783b3b/0f7/youtube-the-secret-ingredient-for-job-recruitment-infographic--501ecffed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28384" y="2996952"/>
            <a:ext cx="864097" cy="485713"/>
          </a:xfrm>
          <a:prstGeom prst="rect">
            <a:avLst/>
          </a:prstGeom>
          <a:noFill/>
        </p:spPr>
      </p:pic>
      <p:pic>
        <p:nvPicPr>
          <p:cNvPr id="3080" name="Picture 8" descr="http://www.rmc.fr/images/article/78203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376" y="3645024"/>
            <a:ext cx="1008112" cy="658633"/>
          </a:xfrm>
          <a:prstGeom prst="rect">
            <a:avLst/>
          </a:prstGeom>
          <a:noFill/>
        </p:spPr>
      </p:pic>
      <p:pic>
        <p:nvPicPr>
          <p:cNvPr id="3082" name="Picture 10" descr="http://images.computerwoche.de/images/computerwoche/bdb/1863457/89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84368" y="1412776"/>
            <a:ext cx="1008112" cy="5670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 d’écran 2013-01-17 à 08.37.5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188640"/>
            <a:ext cx="1034166" cy="105590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32656"/>
            <a:ext cx="7668344" cy="648072"/>
          </a:xfrm>
          <a:prstGeom prst="rect">
            <a:avLst/>
          </a:prstGeom>
          <a:solidFill>
            <a:srgbClr val="A0C0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/>
              <a:t>Actions et Mise en place</a:t>
            </a:r>
            <a:endParaRPr lang="fr-FR" sz="40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-468560" y="6669360"/>
            <a:ext cx="1008112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4856" y="6381328"/>
            <a:ext cx="1187624" cy="466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space réservé du contenu 2"/>
          <p:cNvSpPr txBox="1">
            <a:spLocks/>
          </p:cNvSpPr>
          <p:nvPr/>
        </p:nvSpPr>
        <p:spPr>
          <a:xfrm>
            <a:off x="179512" y="1052736"/>
            <a:ext cx="7488832" cy="547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000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0" y="1196752"/>
            <a:ext cx="76683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buFont typeface="Wingdings" pitchFamily="2" charset="2"/>
              <a:buChar char="Ø"/>
            </a:pPr>
            <a:r>
              <a:rPr lang="fr-FR" b="1" dirty="0" smtClean="0"/>
              <a:t>Création d’un univers et de personnages attachants </a:t>
            </a:r>
            <a:endParaRPr lang="fr-FR" b="1" dirty="0" smtClean="0"/>
          </a:p>
          <a:p>
            <a:pPr lvl="2" fontAlgn="base">
              <a:buFont typeface="Wingdings" pitchFamily="2" charset="2"/>
              <a:buChar char="§"/>
            </a:pPr>
            <a:r>
              <a:rPr lang="fr-FR" dirty="0" smtClean="0"/>
              <a:t>  </a:t>
            </a:r>
            <a:r>
              <a:rPr lang="fr-FR" dirty="0" smtClean="0"/>
              <a:t>Story </a:t>
            </a:r>
            <a:r>
              <a:rPr lang="fr-FR" dirty="0" err="1" smtClean="0"/>
              <a:t>Board</a:t>
            </a:r>
            <a:endParaRPr lang="fr-FR" dirty="0" smtClean="0"/>
          </a:p>
          <a:p>
            <a:pPr lvl="2" fontAlgn="base">
              <a:buFont typeface="Wingdings" pitchFamily="2" charset="2"/>
              <a:buChar char="§"/>
            </a:pPr>
            <a:r>
              <a:rPr lang="fr-FR" dirty="0" smtClean="0"/>
              <a:t> </a:t>
            </a:r>
            <a:r>
              <a:rPr lang="fr-FR" dirty="0" smtClean="0"/>
              <a:t> Famille </a:t>
            </a:r>
            <a:r>
              <a:rPr lang="fr-FR" dirty="0" err="1" smtClean="0"/>
              <a:t>Nouill</a:t>
            </a:r>
            <a:r>
              <a:rPr lang="fr-FR" dirty="0" smtClean="0"/>
              <a:t>’</a:t>
            </a:r>
          </a:p>
          <a:p>
            <a:pPr lvl="0" fontAlgn="base"/>
            <a:endParaRPr lang="fr-FR" dirty="0" smtClean="0"/>
          </a:p>
          <a:p>
            <a:pPr lvl="0" fontAlgn="base">
              <a:buFont typeface="Wingdings" pitchFamily="2" charset="2"/>
              <a:buChar char="Ø"/>
            </a:pPr>
            <a:r>
              <a:rPr lang="fr-FR" b="1" dirty="0" smtClean="0"/>
              <a:t>Un contenu frais et </a:t>
            </a:r>
            <a:r>
              <a:rPr lang="fr-FR" b="1" dirty="0" smtClean="0"/>
              <a:t>d’actualité</a:t>
            </a:r>
          </a:p>
          <a:p>
            <a:pPr lvl="2" fontAlgn="base">
              <a:buFont typeface="Wingdings" pitchFamily="2" charset="2"/>
              <a:buChar char="§"/>
            </a:pPr>
            <a:r>
              <a:rPr lang="fr-FR" dirty="0" smtClean="0"/>
              <a:t>  </a:t>
            </a:r>
            <a:r>
              <a:rPr lang="fr-FR" dirty="0" smtClean="0"/>
              <a:t>Contenu décalé</a:t>
            </a:r>
            <a:endParaRPr lang="fr-FR" dirty="0" smtClean="0"/>
          </a:p>
          <a:p>
            <a:pPr lvl="2" fontAlgn="base">
              <a:buFont typeface="Wingdings" pitchFamily="2" charset="2"/>
              <a:buChar char="§"/>
            </a:pPr>
            <a:r>
              <a:rPr lang="fr-FR" dirty="0" smtClean="0"/>
              <a:t>  </a:t>
            </a:r>
            <a:r>
              <a:rPr lang="fr-FR" dirty="0" smtClean="0"/>
              <a:t>Thèmes d’actualités, traités avec humour</a:t>
            </a:r>
          </a:p>
          <a:p>
            <a:pPr lvl="0" fontAlgn="base"/>
            <a:endParaRPr lang="fr-FR" dirty="0" smtClean="0"/>
          </a:p>
          <a:p>
            <a:pPr lvl="0" fontAlgn="base">
              <a:buFont typeface="Wingdings" pitchFamily="2" charset="2"/>
              <a:buChar char="Ø"/>
            </a:pPr>
            <a:r>
              <a:rPr lang="fr-FR" b="1" dirty="0" smtClean="0"/>
              <a:t>Des jeux et actions récurrentes pour souder la </a:t>
            </a:r>
            <a:r>
              <a:rPr lang="fr-FR" b="1" dirty="0" smtClean="0"/>
              <a:t>communauté</a:t>
            </a:r>
          </a:p>
          <a:p>
            <a:pPr lvl="2" fontAlgn="base">
              <a:buFont typeface="Wingdings" pitchFamily="2" charset="2"/>
              <a:buChar char="§"/>
            </a:pPr>
            <a:r>
              <a:rPr lang="fr-FR" dirty="0" smtClean="0"/>
              <a:t> </a:t>
            </a:r>
            <a:r>
              <a:rPr lang="fr-FR" dirty="0" smtClean="0"/>
              <a:t>Créations </a:t>
            </a:r>
            <a:r>
              <a:rPr lang="fr-FR" dirty="0" smtClean="0"/>
              <a:t>des internautes</a:t>
            </a:r>
          </a:p>
          <a:p>
            <a:pPr lvl="2" fontAlgn="base">
              <a:buFont typeface="Wingdings" pitchFamily="2" charset="2"/>
              <a:buChar char="§"/>
            </a:pPr>
            <a:r>
              <a:rPr lang="fr-FR" dirty="0" smtClean="0"/>
              <a:t> Histoires sur le famille </a:t>
            </a:r>
            <a:r>
              <a:rPr lang="fr-FR" dirty="0" err="1" smtClean="0"/>
              <a:t>Nouill</a:t>
            </a:r>
            <a:r>
              <a:rPr lang="fr-FR" dirty="0" smtClean="0"/>
              <a:t>’</a:t>
            </a:r>
          </a:p>
          <a:p>
            <a:pPr lvl="2" fontAlgn="base">
              <a:buFont typeface="Wingdings" pitchFamily="2" charset="2"/>
              <a:buChar char="§"/>
            </a:pPr>
            <a:r>
              <a:rPr lang="fr-FR" dirty="0" smtClean="0"/>
              <a:t> </a:t>
            </a:r>
            <a:r>
              <a:rPr lang="fr-FR" dirty="0" smtClean="0"/>
              <a:t>Concours et jeux</a:t>
            </a:r>
          </a:p>
          <a:p>
            <a:pPr lvl="2" fontAlgn="base">
              <a:buFont typeface="Wingdings" pitchFamily="2" charset="2"/>
              <a:buChar char="§"/>
            </a:pPr>
            <a:r>
              <a:rPr lang="fr-FR" dirty="0" smtClean="0"/>
              <a:t> </a:t>
            </a:r>
            <a:r>
              <a:rPr lang="fr-FR" dirty="0" smtClean="0"/>
              <a:t>Amuser et interagir avec la communauté</a:t>
            </a:r>
          </a:p>
          <a:p>
            <a:pPr lvl="0" fontAlgn="base"/>
            <a:endParaRPr lang="fr-FR" dirty="0" smtClean="0"/>
          </a:p>
          <a:p>
            <a:pPr lvl="0" fontAlgn="base">
              <a:buFont typeface="Wingdings" pitchFamily="2" charset="2"/>
              <a:buChar char="Ø"/>
            </a:pPr>
            <a:r>
              <a:rPr lang="fr-FR" b="1" dirty="0" smtClean="0"/>
              <a:t>Des offres et promotions  « social média </a:t>
            </a:r>
            <a:r>
              <a:rPr lang="fr-FR" b="1" dirty="0" smtClean="0"/>
              <a:t>»</a:t>
            </a:r>
          </a:p>
          <a:p>
            <a:pPr lvl="2" fontAlgn="base">
              <a:buFont typeface="Wingdings" pitchFamily="2" charset="2"/>
              <a:buChar char="§"/>
            </a:pPr>
            <a:r>
              <a:rPr lang="fr-FR" dirty="0" smtClean="0"/>
              <a:t> Jeux en lien avec le packaging</a:t>
            </a:r>
            <a:endParaRPr lang="fr-FR" dirty="0" smtClean="0"/>
          </a:p>
          <a:p>
            <a:pPr lvl="2" fontAlgn="base">
              <a:buFont typeface="Wingdings" pitchFamily="2" charset="2"/>
              <a:buChar char="§"/>
            </a:pPr>
            <a:r>
              <a:rPr lang="fr-FR" dirty="0" smtClean="0"/>
              <a:t> </a:t>
            </a:r>
            <a:r>
              <a:rPr lang="fr-FR" dirty="0" smtClean="0"/>
              <a:t>Coupons spéciaux « réseaux sociaux »</a:t>
            </a:r>
          </a:p>
          <a:p>
            <a:pPr lvl="2" fontAlgn="base">
              <a:buFont typeface="Wingdings" pitchFamily="2" charset="2"/>
              <a:buChar char="§"/>
            </a:pPr>
            <a:r>
              <a:rPr lang="fr-FR" b="1" dirty="0" smtClean="0"/>
              <a:t> </a:t>
            </a:r>
            <a:r>
              <a:rPr lang="fr-FR" dirty="0" smtClean="0"/>
              <a:t>Produits dérivés de la famille </a:t>
            </a:r>
            <a:r>
              <a:rPr lang="fr-FR" dirty="0" err="1" smtClean="0"/>
              <a:t>Nouill</a:t>
            </a:r>
            <a:r>
              <a:rPr lang="fr-FR" dirty="0" smtClean="0"/>
              <a:t>’</a:t>
            </a:r>
          </a:p>
          <a:p>
            <a:pPr lvl="0" fontAlgn="base"/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207</Words>
  <Application>Microsoft Office PowerPoint</Application>
  <PresentationFormat>Affichage à l'écran (4:3)</PresentationFormat>
  <Paragraphs>47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Kevin-Portable</dc:creator>
  <cp:lastModifiedBy>Kevin-Portable</cp:lastModifiedBy>
  <cp:revision>25</cp:revision>
  <dcterms:created xsi:type="dcterms:W3CDTF">2013-01-17T07:25:43Z</dcterms:created>
  <dcterms:modified xsi:type="dcterms:W3CDTF">2013-01-18T11:57:17Z</dcterms:modified>
</cp:coreProperties>
</file>