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74" r:id="rId6"/>
    <p:sldId id="270" r:id="rId7"/>
    <p:sldId id="265" r:id="rId8"/>
    <p:sldId id="264" r:id="rId9"/>
    <p:sldId id="263" r:id="rId10"/>
    <p:sldId id="271" r:id="rId11"/>
    <p:sldId id="262" r:id="rId12"/>
    <p:sldId id="266" r:id="rId13"/>
    <p:sldId id="267" r:id="rId14"/>
    <p:sldId id="268" r:id="rId15"/>
    <p:sldId id="269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539E7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95" autoAdjust="0"/>
    <p:restoredTop sz="92437" autoAdjust="0"/>
  </p:normalViewPr>
  <p:slideViewPr>
    <p:cSldViewPr>
      <p:cViewPr>
        <p:scale>
          <a:sx n="114" d="100"/>
          <a:sy n="114" d="100"/>
        </p:scale>
        <p:origin x="-1374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958DB7-BA4C-4C03-936C-C1185681FBC5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46046486-4FF3-4F9A-8A6F-72B8BB4CA423}">
      <dgm:prSet/>
      <dgm:spPr>
        <a:solidFill>
          <a:srgbClr val="00B0F0"/>
        </a:solidFill>
      </dgm:spPr>
      <dgm:t>
        <a:bodyPr/>
        <a:lstStyle/>
        <a:p>
          <a:pPr rtl="0"/>
          <a:r>
            <a:rPr lang="fr-FR" i="0" baseline="0" dirty="0" smtClean="0"/>
            <a:t>Camden </a:t>
          </a:r>
          <a:r>
            <a:rPr lang="fr-FR" i="0" baseline="0" dirty="0" err="1" smtClean="0"/>
            <a:t>Town</a:t>
          </a:r>
          <a:endParaRPr lang="fr-FR" dirty="0"/>
        </a:p>
      </dgm:t>
    </dgm:pt>
    <dgm:pt modelId="{680A06E6-6D5F-467D-8AAF-35102ED2E2BE}" type="parTrans" cxnId="{1C1EAEE5-B515-46A2-93EC-FB7EA4DECAF2}">
      <dgm:prSet/>
      <dgm:spPr/>
      <dgm:t>
        <a:bodyPr/>
        <a:lstStyle/>
        <a:p>
          <a:endParaRPr lang="fr-FR"/>
        </a:p>
      </dgm:t>
    </dgm:pt>
    <dgm:pt modelId="{EF05C32B-871A-4EAF-B122-5BD943ACC3AF}" type="sibTrans" cxnId="{1C1EAEE5-B515-46A2-93EC-FB7EA4DECAF2}">
      <dgm:prSet/>
      <dgm:spPr/>
      <dgm:t>
        <a:bodyPr/>
        <a:lstStyle/>
        <a:p>
          <a:endParaRPr lang="fr-FR"/>
        </a:p>
      </dgm:t>
    </dgm:pt>
    <dgm:pt modelId="{29791DDF-5FF7-4E2D-AA11-AC1D09321301}" type="pres">
      <dgm:prSet presAssocID="{85958DB7-BA4C-4C03-936C-C1185681FBC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712F4199-A268-48BC-BB5A-F1CCE81D1B07}" type="pres">
      <dgm:prSet presAssocID="{46046486-4FF3-4F9A-8A6F-72B8BB4CA423}" presName="horFlow" presStyleCnt="0"/>
      <dgm:spPr/>
    </dgm:pt>
    <dgm:pt modelId="{7EDA8335-1C76-4DB0-84DF-0DC52CFA054E}" type="pres">
      <dgm:prSet presAssocID="{46046486-4FF3-4F9A-8A6F-72B8BB4CA423}" presName="bigChev" presStyleLbl="node1" presStyleIdx="0" presStyleCnt="1"/>
      <dgm:spPr/>
    </dgm:pt>
  </dgm:ptLst>
  <dgm:cxnLst>
    <dgm:cxn modelId="{9703E258-ABF6-410F-AE77-0B63B8B00581}" type="presOf" srcId="{85958DB7-BA4C-4C03-936C-C1185681FBC5}" destId="{29791DDF-5FF7-4E2D-AA11-AC1D09321301}" srcOrd="0" destOrd="0" presId="urn:microsoft.com/office/officeart/2005/8/layout/lProcess3"/>
    <dgm:cxn modelId="{B146D034-6BD2-4F55-A8DF-40118DAD60DB}" type="presOf" srcId="{46046486-4FF3-4F9A-8A6F-72B8BB4CA423}" destId="{7EDA8335-1C76-4DB0-84DF-0DC52CFA054E}" srcOrd="0" destOrd="0" presId="urn:microsoft.com/office/officeart/2005/8/layout/lProcess3"/>
    <dgm:cxn modelId="{1C1EAEE5-B515-46A2-93EC-FB7EA4DECAF2}" srcId="{85958DB7-BA4C-4C03-936C-C1185681FBC5}" destId="{46046486-4FF3-4F9A-8A6F-72B8BB4CA423}" srcOrd="0" destOrd="0" parTransId="{680A06E6-6D5F-467D-8AAF-35102ED2E2BE}" sibTransId="{EF05C32B-871A-4EAF-B122-5BD943ACC3AF}"/>
    <dgm:cxn modelId="{F44503B9-4E4C-4DDA-BE7E-8B31D976378E}" type="presParOf" srcId="{29791DDF-5FF7-4E2D-AA11-AC1D09321301}" destId="{712F4199-A268-48BC-BB5A-F1CCE81D1B07}" srcOrd="0" destOrd="0" presId="urn:microsoft.com/office/officeart/2005/8/layout/lProcess3"/>
    <dgm:cxn modelId="{5FE3941D-B47D-4678-AB00-C641C62CE079}" type="presParOf" srcId="{712F4199-A268-48BC-BB5A-F1CCE81D1B07}" destId="{7EDA8335-1C76-4DB0-84DF-0DC52CFA054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8013E17-B65F-4E8B-89DA-BD89F3610952}" type="doc">
      <dgm:prSet loTypeId="urn:microsoft.com/office/officeart/2005/8/layout/hProcess11" loCatId="process" qsTypeId="urn:microsoft.com/office/officeart/2005/8/quickstyle/3d5" qsCatId="3D" csTypeId="urn:microsoft.com/office/officeart/2005/8/colors/accent2_5" csCatId="accent2" phldr="1"/>
      <dgm:spPr/>
    </dgm:pt>
    <dgm:pt modelId="{CA33BF27-4526-4FDC-BDF4-BEA697CBA3D2}">
      <dgm:prSet phldrT="[Text]" custT="1"/>
      <dgm:spPr/>
      <dgm:t>
        <a:bodyPr/>
        <a:lstStyle/>
        <a:p>
          <a:r>
            <a:rPr lang="fr-FR" sz="1800" dirty="0" smtClean="0">
              <a:latin typeface="Segoe UI Light" pitchFamily="34" charset="0"/>
            </a:rPr>
            <a:t>1854 : </a:t>
          </a:r>
          <a:r>
            <a:rPr lang="fr-FR" sz="1800" dirty="0" err="1" smtClean="0">
              <a:latin typeface="Segoe UI Light" pitchFamily="34" charset="0"/>
            </a:rPr>
            <a:t>Creation</a:t>
          </a:r>
          <a:r>
            <a:rPr lang="fr-FR" sz="1800" dirty="0" smtClean="0">
              <a:latin typeface="Segoe UI Light" pitchFamily="34" charset="0"/>
            </a:rPr>
            <a:t> of The Stables of The </a:t>
          </a:r>
          <a:r>
            <a:rPr lang="fr-FR" sz="1800" dirty="0" err="1" smtClean="0">
              <a:latin typeface="Segoe UI Light" pitchFamily="34" charset="0"/>
            </a:rPr>
            <a:t>Queen</a:t>
          </a:r>
          <a:endParaRPr lang="fr-FR" sz="1800" dirty="0">
            <a:latin typeface="Segoe UI Light" pitchFamily="34" charset="0"/>
          </a:endParaRPr>
        </a:p>
      </dgm:t>
    </dgm:pt>
    <dgm:pt modelId="{D0CCADEA-9DFE-4100-89DE-3143B6F367BD}" type="parTrans" cxnId="{801434C2-FCC0-4DA0-92A2-FA93A24AFD09}">
      <dgm:prSet/>
      <dgm:spPr/>
      <dgm:t>
        <a:bodyPr/>
        <a:lstStyle/>
        <a:p>
          <a:endParaRPr lang="fr-FR"/>
        </a:p>
      </dgm:t>
    </dgm:pt>
    <dgm:pt modelId="{E21AEB79-33EF-41AE-BFE6-1FBBA16B580A}" type="sibTrans" cxnId="{801434C2-FCC0-4DA0-92A2-FA93A24AFD09}">
      <dgm:prSet/>
      <dgm:spPr/>
      <dgm:t>
        <a:bodyPr/>
        <a:lstStyle/>
        <a:p>
          <a:endParaRPr lang="fr-FR"/>
        </a:p>
      </dgm:t>
    </dgm:pt>
    <dgm:pt modelId="{1453D461-C484-4B9C-9A4D-B85DBB0C1131}">
      <dgm:prSet phldrT="[Text]"/>
      <dgm:spPr/>
      <dgm:t>
        <a:bodyPr/>
        <a:lstStyle/>
        <a:p>
          <a:r>
            <a:rPr lang="fr-FR" dirty="0" smtClean="0">
              <a:latin typeface="Segoe UI Light" pitchFamily="34" charset="0"/>
            </a:rPr>
            <a:t>1907 : </a:t>
          </a:r>
          <a:r>
            <a:rPr lang="fr-FR" dirty="0" err="1" smtClean="0">
              <a:latin typeface="Segoe UI Light" pitchFamily="34" charset="0"/>
            </a:rPr>
            <a:t>Opening</a:t>
          </a:r>
          <a:r>
            <a:rPr lang="fr-FR" dirty="0" smtClean="0">
              <a:latin typeface="Segoe UI Light" pitchFamily="34" charset="0"/>
            </a:rPr>
            <a:t> of the Underground Station of Camden </a:t>
          </a:r>
          <a:r>
            <a:rPr lang="fr-FR" dirty="0" err="1" smtClean="0">
              <a:latin typeface="Segoe UI Light" pitchFamily="34" charset="0"/>
            </a:rPr>
            <a:t>Town</a:t>
          </a:r>
          <a:endParaRPr lang="fr-FR" dirty="0">
            <a:latin typeface="Segoe UI Light" pitchFamily="34" charset="0"/>
          </a:endParaRPr>
        </a:p>
      </dgm:t>
    </dgm:pt>
    <dgm:pt modelId="{22E8DEA9-4D02-4C6F-8616-7D1361D1B1F9}" type="parTrans" cxnId="{928A8702-2A82-4F99-B3E9-402AF9E9B438}">
      <dgm:prSet/>
      <dgm:spPr/>
      <dgm:t>
        <a:bodyPr/>
        <a:lstStyle/>
        <a:p>
          <a:endParaRPr lang="fr-FR"/>
        </a:p>
      </dgm:t>
    </dgm:pt>
    <dgm:pt modelId="{D3CC614D-2442-4477-8A51-098BDA1B2B6D}" type="sibTrans" cxnId="{928A8702-2A82-4F99-B3E9-402AF9E9B438}">
      <dgm:prSet/>
      <dgm:spPr/>
      <dgm:t>
        <a:bodyPr/>
        <a:lstStyle/>
        <a:p>
          <a:endParaRPr lang="fr-FR"/>
        </a:p>
      </dgm:t>
    </dgm:pt>
    <dgm:pt modelId="{2D38D704-81DC-466C-8488-8AF40842632A}">
      <dgm:prSet phldrT="[Text]"/>
      <dgm:spPr/>
      <dgm:t>
        <a:bodyPr/>
        <a:lstStyle/>
        <a:p>
          <a:r>
            <a:rPr lang="fr-FR" dirty="0" err="1" smtClean="0">
              <a:latin typeface="Segoe UI Light" pitchFamily="34" charset="0"/>
            </a:rPr>
            <a:t>Today</a:t>
          </a:r>
          <a:r>
            <a:rPr lang="fr-FR" dirty="0" smtClean="0">
              <a:latin typeface="Segoe UI Light" pitchFamily="34" charset="0"/>
            </a:rPr>
            <a:t> : </a:t>
          </a:r>
          <a:r>
            <a:rPr lang="fr-FR" dirty="0" err="1" smtClean="0">
              <a:latin typeface="Segoe UI Light" pitchFamily="34" charset="0"/>
            </a:rPr>
            <a:t>Very</a:t>
          </a:r>
          <a:r>
            <a:rPr lang="fr-FR" dirty="0" smtClean="0">
              <a:latin typeface="Segoe UI Light" pitchFamily="34" charset="0"/>
            </a:rPr>
            <a:t> </a:t>
          </a:r>
          <a:r>
            <a:rPr lang="fr-FR" dirty="0" err="1" smtClean="0">
              <a:latin typeface="Segoe UI Light" pitchFamily="34" charset="0"/>
            </a:rPr>
            <a:t>famous</a:t>
          </a:r>
          <a:r>
            <a:rPr lang="fr-FR" dirty="0" smtClean="0">
              <a:latin typeface="Segoe UI Light" pitchFamily="34" charset="0"/>
            </a:rPr>
            <a:t> </a:t>
          </a:r>
          <a:r>
            <a:rPr lang="fr-FR" dirty="0" err="1" smtClean="0">
              <a:latin typeface="Segoe UI Light" pitchFamily="34" charset="0"/>
            </a:rPr>
            <a:t>neighborhood</a:t>
          </a:r>
          <a:r>
            <a:rPr lang="fr-FR" dirty="0" smtClean="0">
              <a:latin typeface="Segoe UI Light" pitchFamily="34" charset="0"/>
            </a:rPr>
            <a:t>, </a:t>
          </a:r>
          <a:r>
            <a:rPr lang="fr-FR" dirty="0" err="1" smtClean="0">
              <a:latin typeface="Segoe UI Light" pitchFamily="34" charset="0"/>
            </a:rPr>
            <a:t>undoubtedly</a:t>
          </a:r>
          <a:r>
            <a:rPr lang="fr-FR" dirty="0" smtClean="0">
              <a:latin typeface="Segoe UI Light" pitchFamily="34" charset="0"/>
            </a:rPr>
            <a:t> for a long, long, time … </a:t>
          </a:r>
          <a:endParaRPr lang="fr-FR" dirty="0">
            <a:latin typeface="Segoe UI Light" pitchFamily="34" charset="0"/>
          </a:endParaRPr>
        </a:p>
      </dgm:t>
    </dgm:pt>
    <dgm:pt modelId="{BEB1CAF8-8D7F-44FE-A9B0-28E538D976DC}" type="parTrans" cxnId="{4D8A25FB-A102-4225-8863-2746A16D8253}">
      <dgm:prSet/>
      <dgm:spPr/>
      <dgm:t>
        <a:bodyPr/>
        <a:lstStyle/>
        <a:p>
          <a:endParaRPr lang="fr-FR"/>
        </a:p>
      </dgm:t>
    </dgm:pt>
    <dgm:pt modelId="{BBBCCB2E-3820-4FDF-A7C5-A85643055413}" type="sibTrans" cxnId="{4D8A25FB-A102-4225-8863-2746A16D8253}">
      <dgm:prSet/>
      <dgm:spPr/>
      <dgm:t>
        <a:bodyPr/>
        <a:lstStyle/>
        <a:p>
          <a:endParaRPr lang="fr-FR"/>
        </a:p>
      </dgm:t>
    </dgm:pt>
    <dgm:pt modelId="{796468B9-1265-4FF2-824D-98F25329B310}" type="pres">
      <dgm:prSet presAssocID="{88013E17-B65F-4E8B-89DA-BD89F3610952}" presName="Name0" presStyleCnt="0">
        <dgm:presLayoutVars>
          <dgm:dir/>
          <dgm:resizeHandles val="exact"/>
        </dgm:presLayoutVars>
      </dgm:prSet>
      <dgm:spPr/>
    </dgm:pt>
    <dgm:pt modelId="{726ED251-F3B3-469B-B094-22A0286B198E}" type="pres">
      <dgm:prSet presAssocID="{88013E17-B65F-4E8B-89DA-BD89F3610952}" presName="arrow" presStyleLbl="bgShp" presStyleIdx="0" presStyleCnt="1" custLinFactNeighborY="5704"/>
      <dgm:spPr/>
    </dgm:pt>
    <dgm:pt modelId="{BD5EDB01-171B-437F-9BE4-B57E21BCD646}" type="pres">
      <dgm:prSet presAssocID="{88013E17-B65F-4E8B-89DA-BD89F3610952}" presName="points" presStyleCnt="0"/>
      <dgm:spPr/>
    </dgm:pt>
    <dgm:pt modelId="{C3BC6ADB-11BC-4795-8778-08AE112EBA41}" type="pres">
      <dgm:prSet presAssocID="{CA33BF27-4526-4FDC-BDF4-BEA697CBA3D2}" presName="compositeA" presStyleCnt="0"/>
      <dgm:spPr/>
    </dgm:pt>
    <dgm:pt modelId="{E94D723A-1F89-41EC-8E9E-3AE1F75CA290}" type="pres">
      <dgm:prSet presAssocID="{CA33BF27-4526-4FDC-BDF4-BEA697CBA3D2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F3DE8E-37A7-4F75-9B16-245073F95089}" type="pres">
      <dgm:prSet presAssocID="{CA33BF27-4526-4FDC-BDF4-BEA697CBA3D2}" presName="circleA" presStyleLbl="node1" presStyleIdx="0" presStyleCnt="3"/>
      <dgm:spPr/>
    </dgm:pt>
    <dgm:pt modelId="{C214A8FC-3061-43DA-8803-1C396D4281CE}" type="pres">
      <dgm:prSet presAssocID="{CA33BF27-4526-4FDC-BDF4-BEA697CBA3D2}" presName="spaceA" presStyleCnt="0"/>
      <dgm:spPr/>
    </dgm:pt>
    <dgm:pt modelId="{1761C972-C847-4A3D-9F64-DDC0E68FD5A6}" type="pres">
      <dgm:prSet presAssocID="{E21AEB79-33EF-41AE-BFE6-1FBBA16B580A}" presName="space" presStyleCnt="0"/>
      <dgm:spPr/>
    </dgm:pt>
    <dgm:pt modelId="{DFACE5AF-6BEB-4AB1-9FD8-F2F8ED5D82BF}" type="pres">
      <dgm:prSet presAssocID="{1453D461-C484-4B9C-9A4D-B85DBB0C1131}" presName="compositeB" presStyleCnt="0"/>
      <dgm:spPr/>
    </dgm:pt>
    <dgm:pt modelId="{416B1537-B4C4-44F9-9B1C-3A65A1FEFA32}" type="pres">
      <dgm:prSet presAssocID="{1453D461-C484-4B9C-9A4D-B85DBB0C1131}" presName="textB" presStyleLbl="revTx" presStyleIdx="1" presStyleCnt="3">
        <dgm:presLayoutVars>
          <dgm:bulletEnabled val="1"/>
        </dgm:presLayoutVars>
      </dgm:prSet>
      <dgm:spPr/>
    </dgm:pt>
    <dgm:pt modelId="{32A98A95-D4B6-4088-858F-2050D0D3BAC9}" type="pres">
      <dgm:prSet presAssocID="{1453D461-C484-4B9C-9A4D-B85DBB0C1131}" presName="circleB" presStyleLbl="node1" presStyleIdx="1" presStyleCnt="3"/>
      <dgm:spPr/>
    </dgm:pt>
    <dgm:pt modelId="{F0EB820F-FAA7-482F-B54F-5C1CB54A247F}" type="pres">
      <dgm:prSet presAssocID="{1453D461-C484-4B9C-9A4D-B85DBB0C1131}" presName="spaceB" presStyleCnt="0"/>
      <dgm:spPr/>
    </dgm:pt>
    <dgm:pt modelId="{5AC532A5-5B28-4990-8354-673B96901D3C}" type="pres">
      <dgm:prSet presAssocID="{D3CC614D-2442-4477-8A51-098BDA1B2B6D}" presName="space" presStyleCnt="0"/>
      <dgm:spPr/>
    </dgm:pt>
    <dgm:pt modelId="{E1AC6D3E-4183-4B25-9120-9CC6894B1CE1}" type="pres">
      <dgm:prSet presAssocID="{2D38D704-81DC-466C-8488-8AF40842632A}" presName="compositeA" presStyleCnt="0"/>
      <dgm:spPr/>
    </dgm:pt>
    <dgm:pt modelId="{A166A182-8757-4E57-AD41-C543287FEA59}" type="pres">
      <dgm:prSet presAssocID="{2D38D704-81DC-466C-8488-8AF40842632A}" presName="textA" presStyleLbl="revTx" presStyleIdx="2" presStyleCnt="3" custLinFactNeighborX="-9252" custLinFactNeighborY="97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75B2BA-45D6-4575-B284-197D3D7568E6}" type="pres">
      <dgm:prSet presAssocID="{2D38D704-81DC-466C-8488-8AF40842632A}" presName="circleA" presStyleLbl="node1" presStyleIdx="2" presStyleCnt="3"/>
      <dgm:spPr/>
    </dgm:pt>
    <dgm:pt modelId="{0F375CD7-9AE4-420B-B442-7C543AE83892}" type="pres">
      <dgm:prSet presAssocID="{2D38D704-81DC-466C-8488-8AF40842632A}" presName="spaceA" presStyleCnt="0"/>
      <dgm:spPr/>
    </dgm:pt>
  </dgm:ptLst>
  <dgm:cxnLst>
    <dgm:cxn modelId="{F93ECF18-3FA7-4324-A7E8-6F0032B84A5B}" type="presOf" srcId="{CA33BF27-4526-4FDC-BDF4-BEA697CBA3D2}" destId="{E94D723A-1F89-41EC-8E9E-3AE1F75CA290}" srcOrd="0" destOrd="0" presId="urn:microsoft.com/office/officeart/2005/8/layout/hProcess11"/>
    <dgm:cxn modelId="{4D8A25FB-A102-4225-8863-2746A16D8253}" srcId="{88013E17-B65F-4E8B-89DA-BD89F3610952}" destId="{2D38D704-81DC-466C-8488-8AF40842632A}" srcOrd="2" destOrd="0" parTransId="{BEB1CAF8-8D7F-44FE-A9B0-28E538D976DC}" sibTransId="{BBBCCB2E-3820-4FDF-A7C5-A85643055413}"/>
    <dgm:cxn modelId="{D86AF2E7-0CAD-4A3E-9E81-69F13E76BED8}" type="presOf" srcId="{2D38D704-81DC-466C-8488-8AF40842632A}" destId="{A166A182-8757-4E57-AD41-C543287FEA59}" srcOrd="0" destOrd="0" presId="urn:microsoft.com/office/officeart/2005/8/layout/hProcess11"/>
    <dgm:cxn modelId="{4F63CFA9-010E-4C79-A9AD-9C56F2F87D7D}" type="presOf" srcId="{1453D461-C484-4B9C-9A4D-B85DBB0C1131}" destId="{416B1537-B4C4-44F9-9B1C-3A65A1FEFA32}" srcOrd="0" destOrd="0" presId="urn:microsoft.com/office/officeart/2005/8/layout/hProcess11"/>
    <dgm:cxn modelId="{801434C2-FCC0-4DA0-92A2-FA93A24AFD09}" srcId="{88013E17-B65F-4E8B-89DA-BD89F3610952}" destId="{CA33BF27-4526-4FDC-BDF4-BEA697CBA3D2}" srcOrd="0" destOrd="0" parTransId="{D0CCADEA-9DFE-4100-89DE-3143B6F367BD}" sibTransId="{E21AEB79-33EF-41AE-BFE6-1FBBA16B580A}"/>
    <dgm:cxn modelId="{928A8702-2A82-4F99-B3E9-402AF9E9B438}" srcId="{88013E17-B65F-4E8B-89DA-BD89F3610952}" destId="{1453D461-C484-4B9C-9A4D-B85DBB0C1131}" srcOrd="1" destOrd="0" parTransId="{22E8DEA9-4D02-4C6F-8616-7D1361D1B1F9}" sibTransId="{D3CC614D-2442-4477-8A51-098BDA1B2B6D}"/>
    <dgm:cxn modelId="{C090A4BA-B56A-4028-A604-1825E0EB1A7A}" type="presOf" srcId="{88013E17-B65F-4E8B-89DA-BD89F3610952}" destId="{796468B9-1265-4FF2-824D-98F25329B310}" srcOrd="0" destOrd="0" presId="urn:microsoft.com/office/officeart/2005/8/layout/hProcess11"/>
    <dgm:cxn modelId="{731496CB-A805-41AC-A663-B96332192FE9}" type="presParOf" srcId="{796468B9-1265-4FF2-824D-98F25329B310}" destId="{726ED251-F3B3-469B-B094-22A0286B198E}" srcOrd="0" destOrd="0" presId="urn:microsoft.com/office/officeart/2005/8/layout/hProcess11"/>
    <dgm:cxn modelId="{5B5AA525-831C-460D-8AD8-74E26D929E27}" type="presParOf" srcId="{796468B9-1265-4FF2-824D-98F25329B310}" destId="{BD5EDB01-171B-437F-9BE4-B57E21BCD646}" srcOrd="1" destOrd="0" presId="urn:microsoft.com/office/officeart/2005/8/layout/hProcess11"/>
    <dgm:cxn modelId="{923B363E-E15B-447B-BD2D-AA56F6B6B167}" type="presParOf" srcId="{BD5EDB01-171B-437F-9BE4-B57E21BCD646}" destId="{C3BC6ADB-11BC-4795-8778-08AE112EBA41}" srcOrd="0" destOrd="0" presId="urn:microsoft.com/office/officeart/2005/8/layout/hProcess11"/>
    <dgm:cxn modelId="{CE61D72E-4BB5-4D56-A06F-B6E2EA5C4F2F}" type="presParOf" srcId="{C3BC6ADB-11BC-4795-8778-08AE112EBA41}" destId="{E94D723A-1F89-41EC-8E9E-3AE1F75CA290}" srcOrd="0" destOrd="0" presId="urn:microsoft.com/office/officeart/2005/8/layout/hProcess11"/>
    <dgm:cxn modelId="{4303F164-CA5D-43B4-BCF8-F5DFC30B8856}" type="presParOf" srcId="{C3BC6ADB-11BC-4795-8778-08AE112EBA41}" destId="{FBF3DE8E-37A7-4F75-9B16-245073F95089}" srcOrd="1" destOrd="0" presId="urn:microsoft.com/office/officeart/2005/8/layout/hProcess11"/>
    <dgm:cxn modelId="{10454327-EA90-4BC9-A6C9-ECB62F9D3A1B}" type="presParOf" srcId="{C3BC6ADB-11BC-4795-8778-08AE112EBA41}" destId="{C214A8FC-3061-43DA-8803-1C396D4281CE}" srcOrd="2" destOrd="0" presId="urn:microsoft.com/office/officeart/2005/8/layout/hProcess11"/>
    <dgm:cxn modelId="{093D656E-724F-40E0-8A7E-BB2081877EB0}" type="presParOf" srcId="{BD5EDB01-171B-437F-9BE4-B57E21BCD646}" destId="{1761C972-C847-4A3D-9F64-DDC0E68FD5A6}" srcOrd="1" destOrd="0" presId="urn:microsoft.com/office/officeart/2005/8/layout/hProcess11"/>
    <dgm:cxn modelId="{0146FFC0-4B5B-40A6-A3D2-69B83A474C5F}" type="presParOf" srcId="{BD5EDB01-171B-437F-9BE4-B57E21BCD646}" destId="{DFACE5AF-6BEB-4AB1-9FD8-F2F8ED5D82BF}" srcOrd="2" destOrd="0" presId="urn:microsoft.com/office/officeart/2005/8/layout/hProcess11"/>
    <dgm:cxn modelId="{69F7FF5A-B2EA-4B6F-A274-025BFDD7A12C}" type="presParOf" srcId="{DFACE5AF-6BEB-4AB1-9FD8-F2F8ED5D82BF}" destId="{416B1537-B4C4-44F9-9B1C-3A65A1FEFA32}" srcOrd="0" destOrd="0" presId="urn:microsoft.com/office/officeart/2005/8/layout/hProcess11"/>
    <dgm:cxn modelId="{ACC47417-C78A-4787-BC81-AD1803226AF3}" type="presParOf" srcId="{DFACE5AF-6BEB-4AB1-9FD8-F2F8ED5D82BF}" destId="{32A98A95-D4B6-4088-858F-2050D0D3BAC9}" srcOrd="1" destOrd="0" presId="urn:microsoft.com/office/officeart/2005/8/layout/hProcess11"/>
    <dgm:cxn modelId="{F329C609-833D-4B13-A021-6A1DCD5197A9}" type="presParOf" srcId="{DFACE5AF-6BEB-4AB1-9FD8-F2F8ED5D82BF}" destId="{F0EB820F-FAA7-482F-B54F-5C1CB54A247F}" srcOrd="2" destOrd="0" presId="urn:microsoft.com/office/officeart/2005/8/layout/hProcess11"/>
    <dgm:cxn modelId="{2851C5A6-CE52-406A-8C49-D821BFF848A4}" type="presParOf" srcId="{BD5EDB01-171B-437F-9BE4-B57E21BCD646}" destId="{5AC532A5-5B28-4990-8354-673B96901D3C}" srcOrd="3" destOrd="0" presId="urn:microsoft.com/office/officeart/2005/8/layout/hProcess11"/>
    <dgm:cxn modelId="{0AA7857D-CCA7-49F7-8F66-AFB3450EF4CF}" type="presParOf" srcId="{BD5EDB01-171B-437F-9BE4-B57E21BCD646}" destId="{E1AC6D3E-4183-4B25-9120-9CC6894B1CE1}" srcOrd="4" destOrd="0" presId="urn:microsoft.com/office/officeart/2005/8/layout/hProcess11"/>
    <dgm:cxn modelId="{8F42D78F-1911-4924-9E66-A5E8F3BB6CA1}" type="presParOf" srcId="{E1AC6D3E-4183-4B25-9120-9CC6894B1CE1}" destId="{A166A182-8757-4E57-AD41-C543287FEA59}" srcOrd="0" destOrd="0" presId="urn:microsoft.com/office/officeart/2005/8/layout/hProcess11"/>
    <dgm:cxn modelId="{493E63AD-50C7-4B18-8AC9-8C4432C93255}" type="presParOf" srcId="{E1AC6D3E-4183-4B25-9120-9CC6894B1CE1}" destId="{FE75B2BA-45D6-4575-B284-197D3D7568E6}" srcOrd="1" destOrd="0" presId="urn:microsoft.com/office/officeart/2005/8/layout/hProcess11"/>
    <dgm:cxn modelId="{C3DE7226-9E72-46B4-A1E2-DD65209CE20D}" type="presParOf" srcId="{E1AC6D3E-4183-4B25-9120-9CC6894B1CE1}" destId="{0F375CD7-9AE4-420B-B442-7C543AE8389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958DB7-BA4C-4C03-936C-C1185681FBC5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46046486-4FF3-4F9A-8A6F-72B8BB4CA423}">
      <dgm:prSet/>
      <dgm:spPr>
        <a:solidFill>
          <a:srgbClr val="00B0F0"/>
        </a:solidFill>
      </dgm:spPr>
      <dgm:t>
        <a:bodyPr/>
        <a:lstStyle/>
        <a:p>
          <a:pPr rtl="0"/>
          <a:r>
            <a:rPr lang="fr-FR" i="0" baseline="0" dirty="0" smtClean="0"/>
            <a:t>Camden </a:t>
          </a:r>
          <a:r>
            <a:rPr lang="fr-FR" i="0" baseline="0" dirty="0" err="1" smtClean="0"/>
            <a:t>Town</a:t>
          </a:r>
          <a:endParaRPr lang="fr-FR" dirty="0"/>
        </a:p>
      </dgm:t>
    </dgm:pt>
    <dgm:pt modelId="{680A06E6-6D5F-467D-8AAF-35102ED2E2BE}" type="parTrans" cxnId="{1C1EAEE5-B515-46A2-93EC-FB7EA4DECAF2}">
      <dgm:prSet/>
      <dgm:spPr/>
      <dgm:t>
        <a:bodyPr/>
        <a:lstStyle/>
        <a:p>
          <a:endParaRPr lang="fr-FR"/>
        </a:p>
      </dgm:t>
    </dgm:pt>
    <dgm:pt modelId="{EF05C32B-871A-4EAF-B122-5BD943ACC3AF}" type="sibTrans" cxnId="{1C1EAEE5-B515-46A2-93EC-FB7EA4DECAF2}">
      <dgm:prSet/>
      <dgm:spPr/>
      <dgm:t>
        <a:bodyPr/>
        <a:lstStyle/>
        <a:p>
          <a:endParaRPr lang="fr-FR"/>
        </a:p>
      </dgm:t>
    </dgm:pt>
    <dgm:pt modelId="{29791DDF-5FF7-4E2D-AA11-AC1D09321301}" type="pres">
      <dgm:prSet presAssocID="{85958DB7-BA4C-4C03-936C-C1185681FBC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712F4199-A268-48BC-BB5A-F1CCE81D1B07}" type="pres">
      <dgm:prSet presAssocID="{46046486-4FF3-4F9A-8A6F-72B8BB4CA423}" presName="horFlow" presStyleCnt="0"/>
      <dgm:spPr/>
    </dgm:pt>
    <dgm:pt modelId="{7EDA8335-1C76-4DB0-84DF-0DC52CFA054E}" type="pres">
      <dgm:prSet presAssocID="{46046486-4FF3-4F9A-8A6F-72B8BB4CA423}" presName="bigChev" presStyleLbl="node1" presStyleIdx="0" presStyleCnt="1"/>
      <dgm:spPr/>
    </dgm:pt>
  </dgm:ptLst>
  <dgm:cxnLst>
    <dgm:cxn modelId="{741AE39F-A180-4E18-8CC1-19B0A5533BE0}" type="presOf" srcId="{46046486-4FF3-4F9A-8A6F-72B8BB4CA423}" destId="{7EDA8335-1C76-4DB0-84DF-0DC52CFA054E}" srcOrd="0" destOrd="0" presId="urn:microsoft.com/office/officeart/2005/8/layout/lProcess3"/>
    <dgm:cxn modelId="{E0EFC52E-2501-4AF6-8471-82526CDD3D03}" type="presOf" srcId="{85958DB7-BA4C-4C03-936C-C1185681FBC5}" destId="{29791DDF-5FF7-4E2D-AA11-AC1D09321301}" srcOrd="0" destOrd="0" presId="urn:microsoft.com/office/officeart/2005/8/layout/lProcess3"/>
    <dgm:cxn modelId="{1C1EAEE5-B515-46A2-93EC-FB7EA4DECAF2}" srcId="{85958DB7-BA4C-4C03-936C-C1185681FBC5}" destId="{46046486-4FF3-4F9A-8A6F-72B8BB4CA423}" srcOrd="0" destOrd="0" parTransId="{680A06E6-6D5F-467D-8AAF-35102ED2E2BE}" sibTransId="{EF05C32B-871A-4EAF-B122-5BD943ACC3AF}"/>
    <dgm:cxn modelId="{3716814F-1E7E-49A0-AA21-BD9D9AE78CD4}" type="presParOf" srcId="{29791DDF-5FF7-4E2D-AA11-AC1D09321301}" destId="{712F4199-A268-48BC-BB5A-F1CCE81D1B07}" srcOrd="0" destOrd="0" presId="urn:microsoft.com/office/officeart/2005/8/layout/lProcess3"/>
    <dgm:cxn modelId="{6AD6215F-1CBE-4305-A945-DAB4D397923A}" type="presParOf" srcId="{712F4199-A268-48BC-BB5A-F1CCE81D1B07}" destId="{7EDA8335-1C76-4DB0-84DF-0DC52CFA054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958DB7-BA4C-4C03-936C-C1185681FBC5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46046486-4FF3-4F9A-8A6F-72B8BB4CA423}">
      <dgm:prSet/>
      <dgm:spPr>
        <a:solidFill>
          <a:srgbClr val="FFC000"/>
        </a:solidFill>
      </dgm:spPr>
      <dgm:t>
        <a:bodyPr/>
        <a:lstStyle/>
        <a:p>
          <a:pPr rtl="0"/>
          <a:r>
            <a:rPr lang="fr-FR" i="0" baseline="0" dirty="0" smtClean="0"/>
            <a:t>Camden </a:t>
          </a:r>
          <a:r>
            <a:rPr lang="fr-FR" i="0" baseline="0" dirty="0" err="1" smtClean="0"/>
            <a:t>Market</a:t>
          </a:r>
          <a:endParaRPr lang="fr-FR" dirty="0"/>
        </a:p>
      </dgm:t>
    </dgm:pt>
    <dgm:pt modelId="{680A06E6-6D5F-467D-8AAF-35102ED2E2BE}" type="parTrans" cxnId="{1C1EAEE5-B515-46A2-93EC-FB7EA4DECAF2}">
      <dgm:prSet/>
      <dgm:spPr/>
      <dgm:t>
        <a:bodyPr/>
        <a:lstStyle/>
        <a:p>
          <a:endParaRPr lang="fr-FR"/>
        </a:p>
      </dgm:t>
    </dgm:pt>
    <dgm:pt modelId="{EF05C32B-871A-4EAF-B122-5BD943ACC3AF}" type="sibTrans" cxnId="{1C1EAEE5-B515-46A2-93EC-FB7EA4DECAF2}">
      <dgm:prSet/>
      <dgm:spPr/>
      <dgm:t>
        <a:bodyPr/>
        <a:lstStyle/>
        <a:p>
          <a:endParaRPr lang="fr-FR"/>
        </a:p>
      </dgm:t>
    </dgm:pt>
    <dgm:pt modelId="{29791DDF-5FF7-4E2D-AA11-AC1D09321301}" type="pres">
      <dgm:prSet presAssocID="{85958DB7-BA4C-4C03-936C-C1185681FBC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712F4199-A268-48BC-BB5A-F1CCE81D1B07}" type="pres">
      <dgm:prSet presAssocID="{46046486-4FF3-4F9A-8A6F-72B8BB4CA423}" presName="horFlow" presStyleCnt="0"/>
      <dgm:spPr/>
    </dgm:pt>
    <dgm:pt modelId="{7EDA8335-1C76-4DB0-84DF-0DC52CFA054E}" type="pres">
      <dgm:prSet presAssocID="{46046486-4FF3-4F9A-8A6F-72B8BB4CA423}" presName="bigChev" presStyleLbl="node1" presStyleIdx="0" presStyleCnt="1" custLinFactNeighborX="90062" custLinFactNeighborY="11451"/>
      <dgm:spPr/>
    </dgm:pt>
  </dgm:ptLst>
  <dgm:cxnLst>
    <dgm:cxn modelId="{9F03BD75-FE80-4F65-A8F8-A53055526B24}" type="presOf" srcId="{46046486-4FF3-4F9A-8A6F-72B8BB4CA423}" destId="{7EDA8335-1C76-4DB0-84DF-0DC52CFA054E}" srcOrd="0" destOrd="0" presId="urn:microsoft.com/office/officeart/2005/8/layout/lProcess3"/>
    <dgm:cxn modelId="{D3D10F24-C934-4304-BB6A-0225E3B94FEE}" type="presOf" srcId="{85958DB7-BA4C-4C03-936C-C1185681FBC5}" destId="{29791DDF-5FF7-4E2D-AA11-AC1D09321301}" srcOrd="0" destOrd="0" presId="urn:microsoft.com/office/officeart/2005/8/layout/lProcess3"/>
    <dgm:cxn modelId="{1C1EAEE5-B515-46A2-93EC-FB7EA4DECAF2}" srcId="{85958DB7-BA4C-4C03-936C-C1185681FBC5}" destId="{46046486-4FF3-4F9A-8A6F-72B8BB4CA423}" srcOrd="0" destOrd="0" parTransId="{680A06E6-6D5F-467D-8AAF-35102ED2E2BE}" sibTransId="{EF05C32B-871A-4EAF-B122-5BD943ACC3AF}"/>
    <dgm:cxn modelId="{ED61FAD9-BCD4-4DF1-9ADF-749EB6E1A926}" type="presParOf" srcId="{29791DDF-5FF7-4E2D-AA11-AC1D09321301}" destId="{712F4199-A268-48BC-BB5A-F1CCE81D1B07}" srcOrd="0" destOrd="0" presId="urn:microsoft.com/office/officeart/2005/8/layout/lProcess3"/>
    <dgm:cxn modelId="{96734E4F-13B8-488E-A112-77D05F6DAE36}" type="presParOf" srcId="{712F4199-A268-48BC-BB5A-F1CCE81D1B07}" destId="{7EDA8335-1C76-4DB0-84DF-0DC52CFA054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958DB7-BA4C-4C03-936C-C1185681FBC5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46046486-4FF3-4F9A-8A6F-72B8BB4CA423}">
      <dgm:prSet/>
      <dgm:spPr>
        <a:solidFill>
          <a:srgbClr val="00B0F0"/>
        </a:solidFill>
      </dgm:spPr>
      <dgm:t>
        <a:bodyPr/>
        <a:lstStyle/>
        <a:p>
          <a:pPr rtl="0"/>
          <a:r>
            <a:rPr lang="fr-FR" i="0" baseline="0" dirty="0" smtClean="0"/>
            <a:t>Camden </a:t>
          </a:r>
          <a:r>
            <a:rPr lang="fr-FR" i="0" baseline="0" dirty="0" err="1" smtClean="0"/>
            <a:t>Town</a:t>
          </a:r>
          <a:endParaRPr lang="fr-FR" dirty="0"/>
        </a:p>
      </dgm:t>
    </dgm:pt>
    <dgm:pt modelId="{680A06E6-6D5F-467D-8AAF-35102ED2E2BE}" type="parTrans" cxnId="{1C1EAEE5-B515-46A2-93EC-FB7EA4DECAF2}">
      <dgm:prSet/>
      <dgm:spPr/>
      <dgm:t>
        <a:bodyPr/>
        <a:lstStyle/>
        <a:p>
          <a:endParaRPr lang="fr-FR"/>
        </a:p>
      </dgm:t>
    </dgm:pt>
    <dgm:pt modelId="{EF05C32B-871A-4EAF-B122-5BD943ACC3AF}" type="sibTrans" cxnId="{1C1EAEE5-B515-46A2-93EC-FB7EA4DECAF2}">
      <dgm:prSet/>
      <dgm:spPr/>
      <dgm:t>
        <a:bodyPr/>
        <a:lstStyle/>
        <a:p>
          <a:endParaRPr lang="fr-FR"/>
        </a:p>
      </dgm:t>
    </dgm:pt>
    <dgm:pt modelId="{29791DDF-5FF7-4E2D-AA11-AC1D09321301}" type="pres">
      <dgm:prSet presAssocID="{85958DB7-BA4C-4C03-936C-C1185681FBC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712F4199-A268-48BC-BB5A-F1CCE81D1B07}" type="pres">
      <dgm:prSet presAssocID="{46046486-4FF3-4F9A-8A6F-72B8BB4CA423}" presName="horFlow" presStyleCnt="0"/>
      <dgm:spPr/>
    </dgm:pt>
    <dgm:pt modelId="{7EDA8335-1C76-4DB0-84DF-0DC52CFA054E}" type="pres">
      <dgm:prSet presAssocID="{46046486-4FF3-4F9A-8A6F-72B8BB4CA423}" presName="bigChev" presStyleLbl="node1" presStyleIdx="0" presStyleCnt="1"/>
      <dgm:spPr/>
    </dgm:pt>
  </dgm:ptLst>
  <dgm:cxnLst>
    <dgm:cxn modelId="{B52D6AC6-31C1-4857-99C8-1D3FB7CFBADA}" type="presOf" srcId="{85958DB7-BA4C-4C03-936C-C1185681FBC5}" destId="{29791DDF-5FF7-4E2D-AA11-AC1D09321301}" srcOrd="0" destOrd="0" presId="urn:microsoft.com/office/officeart/2005/8/layout/lProcess3"/>
    <dgm:cxn modelId="{1C1EAEE5-B515-46A2-93EC-FB7EA4DECAF2}" srcId="{85958DB7-BA4C-4C03-936C-C1185681FBC5}" destId="{46046486-4FF3-4F9A-8A6F-72B8BB4CA423}" srcOrd="0" destOrd="0" parTransId="{680A06E6-6D5F-467D-8AAF-35102ED2E2BE}" sibTransId="{EF05C32B-871A-4EAF-B122-5BD943ACC3AF}"/>
    <dgm:cxn modelId="{14DF90E0-C067-4247-8ECA-4185DE8261D1}" type="presOf" srcId="{46046486-4FF3-4F9A-8A6F-72B8BB4CA423}" destId="{7EDA8335-1C76-4DB0-84DF-0DC52CFA054E}" srcOrd="0" destOrd="0" presId="urn:microsoft.com/office/officeart/2005/8/layout/lProcess3"/>
    <dgm:cxn modelId="{D7E5104E-565C-4081-BA36-05BFC25185E9}" type="presParOf" srcId="{29791DDF-5FF7-4E2D-AA11-AC1D09321301}" destId="{712F4199-A268-48BC-BB5A-F1CCE81D1B07}" srcOrd="0" destOrd="0" presId="urn:microsoft.com/office/officeart/2005/8/layout/lProcess3"/>
    <dgm:cxn modelId="{61F5F4D6-9BBF-4C5E-8EB4-2FB4540F7920}" type="presParOf" srcId="{712F4199-A268-48BC-BB5A-F1CCE81D1B07}" destId="{7EDA8335-1C76-4DB0-84DF-0DC52CFA054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958DB7-BA4C-4C03-936C-C1185681FBC5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46046486-4FF3-4F9A-8A6F-72B8BB4CA423}">
      <dgm:prSet/>
      <dgm:spPr>
        <a:solidFill>
          <a:srgbClr val="FFC000"/>
        </a:solidFill>
      </dgm:spPr>
      <dgm:t>
        <a:bodyPr/>
        <a:lstStyle/>
        <a:p>
          <a:pPr rtl="0"/>
          <a:r>
            <a:rPr lang="fr-FR" i="0" baseline="0" dirty="0" smtClean="0"/>
            <a:t>Camden </a:t>
          </a:r>
          <a:r>
            <a:rPr lang="fr-FR" i="0" baseline="0" dirty="0" err="1" smtClean="0"/>
            <a:t>Market</a:t>
          </a:r>
          <a:endParaRPr lang="fr-FR" dirty="0"/>
        </a:p>
      </dgm:t>
    </dgm:pt>
    <dgm:pt modelId="{680A06E6-6D5F-467D-8AAF-35102ED2E2BE}" type="parTrans" cxnId="{1C1EAEE5-B515-46A2-93EC-FB7EA4DECAF2}">
      <dgm:prSet/>
      <dgm:spPr/>
      <dgm:t>
        <a:bodyPr/>
        <a:lstStyle/>
        <a:p>
          <a:endParaRPr lang="fr-FR"/>
        </a:p>
      </dgm:t>
    </dgm:pt>
    <dgm:pt modelId="{EF05C32B-871A-4EAF-B122-5BD943ACC3AF}" type="sibTrans" cxnId="{1C1EAEE5-B515-46A2-93EC-FB7EA4DECAF2}">
      <dgm:prSet/>
      <dgm:spPr/>
      <dgm:t>
        <a:bodyPr/>
        <a:lstStyle/>
        <a:p>
          <a:endParaRPr lang="fr-FR"/>
        </a:p>
      </dgm:t>
    </dgm:pt>
    <dgm:pt modelId="{29791DDF-5FF7-4E2D-AA11-AC1D09321301}" type="pres">
      <dgm:prSet presAssocID="{85958DB7-BA4C-4C03-936C-C1185681FBC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712F4199-A268-48BC-BB5A-F1CCE81D1B07}" type="pres">
      <dgm:prSet presAssocID="{46046486-4FF3-4F9A-8A6F-72B8BB4CA423}" presName="horFlow" presStyleCnt="0"/>
      <dgm:spPr/>
    </dgm:pt>
    <dgm:pt modelId="{7EDA8335-1C76-4DB0-84DF-0DC52CFA054E}" type="pres">
      <dgm:prSet presAssocID="{46046486-4FF3-4F9A-8A6F-72B8BB4CA423}" presName="bigChev" presStyleLbl="node1" presStyleIdx="0" presStyleCnt="1" custLinFactNeighborX="90062" custLinFactNeighborY="11451"/>
      <dgm:spPr/>
    </dgm:pt>
  </dgm:ptLst>
  <dgm:cxnLst>
    <dgm:cxn modelId="{8948FC93-6D8C-4A5D-85F6-FA8A09A63CDC}" type="presOf" srcId="{46046486-4FF3-4F9A-8A6F-72B8BB4CA423}" destId="{7EDA8335-1C76-4DB0-84DF-0DC52CFA054E}" srcOrd="0" destOrd="0" presId="urn:microsoft.com/office/officeart/2005/8/layout/lProcess3"/>
    <dgm:cxn modelId="{A24ED0D9-E836-45BF-8E94-FAAA079965DD}" type="presOf" srcId="{85958DB7-BA4C-4C03-936C-C1185681FBC5}" destId="{29791DDF-5FF7-4E2D-AA11-AC1D09321301}" srcOrd="0" destOrd="0" presId="urn:microsoft.com/office/officeart/2005/8/layout/lProcess3"/>
    <dgm:cxn modelId="{1C1EAEE5-B515-46A2-93EC-FB7EA4DECAF2}" srcId="{85958DB7-BA4C-4C03-936C-C1185681FBC5}" destId="{46046486-4FF3-4F9A-8A6F-72B8BB4CA423}" srcOrd="0" destOrd="0" parTransId="{680A06E6-6D5F-467D-8AAF-35102ED2E2BE}" sibTransId="{EF05C32B-871A-4EAF-B122-5BD943ACC3AF}"/>
    <dgm:cxn modelId="{BD669AF5-ADFD-4B47-B3E6-9C5F546EFBFE}" type="presParOf" srcId="{29791DDF-5FF7-4E2D-AA11-AC1D09321301}" destId="{712F4199-A268-48BC-BB5A-F1CCE81D1B07}" srcOrd="0" destOrd="0" presId="urn:microsoft.com/office/officeart/2005/8/layout/lProcess3"/>
    <dgm:cxn modelId="{CBDD4AAD-943D-4127-B9D9-27D4E7CCAE8E}" type="presParOf" srcId="{712F4199-A268-48BC-BB5A-F1CCE81D1B07}" destId="{7EDA8335-1C76-4DB0-84DF-0DC52CFA054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958DB7-BA4C-4C03-936C-C1185681FBC5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46046486-4FF3-4F9A-8A6F-72B8BB4CA423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fr-FR" sz="1200" i="0" baseline="0" dirty="0" smtClean="0"/>
            <a:t>Camden </a:t>
          </a:r>
          <a:r>
            <a:rPr lang="fr-FR" sz="1200" i="0" baseline="0" dirty="0" err="1" smtClean="0"/>
            <a:t>Lock</a:t>
          </a:r>
          <a:r>
            <a:rPr lang="fr-FR" sz="1200" i="0" baseline="0" dirty="0" smtClean="0"/>
            <a:t> </a:t>
          </a:r>
          <a:r>
            <a:rPr lang="fr-FR" sz="1200" i="0" baseline="0" dirty="0" err="1" smtClean="0"/>
            <a:t>Market</a:t>
          </a:r>
          <a:endParaRPr lang="fr-FR" sz="1200" dirty="0"/>
        </a:p>
      </dgm:t>
    </dgm:pt>
    <dgm:pt modelId="{680A06E6-6D5F-467D-8AAF-35102ED2E2BE}" type="parTrans" cxnId="{1C1EAEE5-B515-46A2-93EC-FB7EA4DECAF2}">
      <dgm:prSet/>
      <dgm:spPr/>
      <dgm:t>
        <a:bodyPr/>
        <a:lstStyle/>
        <a:p>
          <a:endParaRPr lang="fr-FR"/>
        </a:p>
      </dgm:t>
    </dgm:pt>
    <dgm:pt modelId="{EF05C32B-871A-4EAF-B122-5BD943ACC3AF}" type="sibTrans" cxnId="{1C1EAEE5-B515-46A2-93EC-FB7EA4DECAF2}">
      <dgm:prSet/>
      <dgm:spPr/>
      <dgm:t>
        <a:bodyPr/>
        <a:lstStyle/>
        <a:p>
          <a:endParaRPr lang="fr-FR"/>
        </a:p>
      </dgm:t>
    </dgm:pt>
    <dgm:pt modelId="{29791DDF-5FF7-4E2D-AA11-AC1D09321301}" type="pres">
      <dgm:prSet presAssocID="{85958DB7-BA4C-4C03-936C-C1185681FBC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712F4199-A268-48BC-BB5A-F1CCE81D1B07}" type="pres">
      <dgm:prSet presAssocID="{46046486-4FF3-4F9A-8A6F-72B8BB4CA423}" presName="horFlow" presStyleCnt="0"/>
      <dgm:spPr/>
    </dgm:pt>
    <dgm:pt modelId="{7EDA8335-1C76-4DB0-84DF-0DC52CFA054E}" type="pres">
      <dgm:prSet presAssocID="{46046486-4FF3-4F9A-8A6F-72B8BB4CA423}" presName="bigChev" presStyleLbl="node1" presStyleIdx="0" presStyleCnt="1" custScaleY="100252" custLinFactNeighborX="-41291" custLinFactNeighborY="-58"/>
      <dgm:spPr/>
      <dgm:t>
        <a:bodyPr/>
        <a:lstStyle/>
        <a:p>
          <a:endParaRPr lang="fr-FR"/>
        </a:p>
      </dgm:t>
    </dgm:pt>
  </dgm:ptLst>
  <dgm:cxnLst>
    <dgm:cxn modelId="{680AA9A1-8E18-4CF4-B242-8DDB0CC0736A}" type="presOf" srcId="{46046486-4FF3-4F9A-8A6F-72B8BB4CA423}" destId="{7EDA8335-1C76-4DB0-84DF-0DC52CFA054E}" srcOrd="0" destOrd="0" presId="urn:microsoft.com/office/officeart/2005/8/layout/lProcess3"/>
    <dgm:cxn modelId="{225371A4-578E-4417-BB00-56596C5736D6}" type="presOf" srcId="{85958DB7-BA4C-4C03-936C-C1185681FBC5}" destId="{29791DDF-5FF7-4E2D-AA11-AC1D09321301}" srcOrd="0" destOrd="0" presId="urn:microsoft.com/office/officeart/2005/8/layout/lProcess3"/>
    <dgm:cxn modelId="{1C1EAEE5-B515-46A2-93EC-FB7EA4DECAF2}" srcId="{85958DB7-BA4C-4C03-936C-C1185681FBC5}" destId="{46046486-4FF3-4F9A-8A6F-72B8BB4CA423}" srcOrd="0" destOrd="0" parTransId="{680A06E6-6D5F-467D-8AAF-35102ED2E2BE}" sibTransId="{EF05C32B-871A-4EAF-B122-5BD943ACC3AF}"/>
    <dgm:cxn modelId="{2D4B7B8F-4D30-4E2B-B6A0-50C17B8D406C}" type="presParOf" srcId="{29791DDF-5FF7-4E2D-AA11-AC1D09321301}" destId="{712F4199-A268-48BC-BB5A-F1CCE81D1B07}" srcOrd="0" destOrd="0" presId="urn:microsoft.com/office/officeart/2005/8/layout/lProcess3"/>
    <dgm:cxn modelId="{0EE6704A-B340-4F9D-8648-CE1B41104D09}" type="presParOf" srcId="{712F4199-A268-48BC-BB5A-F1CCE81D1B07}" destId="{7EDA8335-1C76-4DB0-84DF-0DC52CFA054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958DB7-BA4C-4C03-936C-C1185681FBC5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46046486-4FF3-4F9A-8A6F-72B8BB4CA423}">
      <dgm:prSet/>
      <dgm:spPr>
        <a:solidFill>
          <a:srgbClr val="00B0F0"/>
        </a:solidFill>
      </dgm:spPr>
      <dgm:t>
        <a:bodyPr/>
        <a:lstStyle/>
        <a:p>
          <a:pPr rtl="0"/>
          <a:r>
            <a:rPr lang="fr-FR" i="0" baseline="0" dirty="0" smtClean="0"/>
            <a:t>Camden </a:t>
          </a:r>
          <a:r>
            <a:rPr lang="fr-FR" i="0" baseline="0" dirty="0" err="1" smtClean="0"/>
            <a:t>Town</a:t>
          </a:r>
          <a:endParaRPr lang="fr-FR" dirty="0"/>
        </a:p>
      </dgm:t>
    </dgm:pt>
    <dgm:pt modelId="{680A06E6-6D5F-467D-8AAF-35102ED2E2BE}" type="parTrans" cxnId="{1C1EAEE5-B515-46A2-93EC-FB7EA4DECAF2}">
      <dgm:prSet/>
      <dgm:spPr/>
      <dgm:t>
        <a:bodyPr/>
        <a:lstStyle/>
        <a:p>
          <a:endParaRPr lang="fr-FR"/>
        </a:p>
      </dgm:t>
    </dgm:pt>
    <dgm:pt modelId="{EF05C32B-871A-4EAF-B122-5BD943ACC3AF}" type="sibTrans" cxnId="{1C1EAEE5-B515-46A2-93EC-FB7EA4DECAF2}">
      <dgm:prSet/>
      <dgm:spPr/>
      <dgm:t>
        <a:bodyPr/>
        <a:lstStyle/>
        <a:p>
          <a:endParaRPr lang="fr-FR"/>
        </a:p>
      </dgm:t>
    </dgm:pt>
    <dgm:pt modelId="{29791DDF-5FF7-4E2D-AA11-AC1D09321301}" type="pres">
      <dgm:prSet presAssocID="{85958DB7-BA4C-4C03-936C-C1185681FBC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712F4199-A268-48BC-BB5A-F1CCE81D1B07}" type="pres">
      <dgm:prSet presAssocID="{46046486-4FF3-4F9A-8A6F-72B8BB4CA423}" presName="horFlow" presStyleCnt="0"/>
      <dgm:spPr/>
    </dgm:pt>
    <dgm:pt modelId="{7EDA8335-1C76-4DB0-84DF-0DC52CFA054E}" type="pres">
      <dgm:prSet presAssocID="{46046486-4FF3-4F9A-8A6F-72B8BB4CA423}" presName="bigChev" presStyleLbl="node1" presStyleIdx="0" presStyleCnt="1"/>
      <dgm:spPr/>
    </dgm:pt>
  </dgm:ptLst>
  <dgm:cxnLst>
    <dgm:cxn modelId="{E4D785B2-AD92-48C4-B3E4-1A5706F067D7}" type="presOf" srcId="{46046486-4FF3-4F9A-8A6F-72B8BB4CA423}" destId="{7EDA8335-1C76-4DB0-84DF-0DC52CFA054E}" srcOrd="0" destOrd="0" presId="urn:microsoft.com/office/officeart/2005/8/layout/lProcess3"/>
    <dgm:cxn modelId="{1C1EAEE5-B515-46A2-93EC-FB7EA4DECAF2}" srcId="{85958DB7-BA4C-4C03-936C-C1185681FBC5}" destId="{46046486-4FF3-4F9A-8A6F-72B8BB4CA423}" srcOrd="0" destOrd="0" parTransId="{680A06E6-6D5F-467D-8AAF-35102ED2E2BE}" sibTransId="{EF05C32B-871A-4EAF-B122-5BD943ACC3AF}"/>
    <dgm:cxn modelId="{19C07B70-6D9D-4191-BB3A-CCCE4269F4E4}" type="presOf" srcId="{85958DB7-BA4C-4C03-936C-C1185681FBC5}" destId="{29791DDF-5FF7-4E2D-AA11-AC1D09321301}" srcOrd="0" destOrd="0" presId="urn:microsoft.com/office/officeart/2005/8/layout/lProcess3"/>
    <dgm:cxn modelId="{FB09B0C2-5577-4E75-973D-2D330891DB09}" type="presParOf" srcId="{29791DDF-5FF7-4E2D-AA11-AC1D09321301}" destId="{712F4199-A268-48BC-BB5A-F1CCE81D1B07}" srcOrd="0" destOrd="0" presId="urn:microsoft.com/office/officeart/2005/8/layout/lProcess3"/>
    <dgm:cxn modelId="{4203B3DA-02AE-480A-95D3-1054406C2FC3}" type="presParOf" srcId="{712F4199-A268-48BC-BB5A-F1CCE81D1B07}" destId="{7EDA8335-1C76-4DB0-84DF-0DC52CFA054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958DB7-BA4C-4C03-936C-C1185681FBC5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46046486-4FF3-4F9A-8A6F-72B8BB4CA423}">
      <dgm:prSet/>
      <dgm:spPr>
        <a:solidFill>
          <a:srgbClr val="FFC000"/>
        </a:solidFill>
      </dgm:spPr>
      <dgm:t>
        <a:bodyPr/>
        <a:lstStyle/>
        <a:p>
          <a:pPr rtl="0"/>
          <a:r>
            <a:rPr lang="fr-FR" i="0" baseline="0" dirty="0" smtClean="0"/>
            <a:t>Camden </a:t>
          </a:r>
          <a:r>
            <a:rPr lang="fr-FR" i="0" baseline="0" dirty="0" err="1" smtClean="0"/>
            <a:t>Market</a:t>
          </a:r>
          <a:endParaRPr lang="fr-FR" dirty="0"/>
        </a:p>
      </dgm:t>
    </dgm:pt>
    <dgm:pt modelId="{680A06E6-6D5F-467D-8AAF-35102ED2E2BE}" type="parTrans" cxnId="{1C1EAEE5-B515-46A2-93EC-FB7EA4DECAF2}">
      <dgm:prSet/>
      <dgm:spPr/>
      <dgm:t>
        <a:bodyPr/>
        <a:lstStyle/>
        <a:p>
          <a:endParaRPr lang="fr-FR"/>
        </a:p>
      </dgm:t>
    </dgm:pt>
    <dgm:pt modelId="{EF05C32B-871A-4EAF-B122-5BD943ACC3AF}" type="sibTrans" cxnId="{1C1EAEE5-B515-46A2-93EC-FB7EA4DECAF2}">
      <dgm:prSet/>
      <dgm:spPr/>
      <dgm:t>
        <a:bodyPr/>
        <a:lstStyle/>
        <a:p>
          <a:endParaRPr lang="fr-FR"/>
        </a:p>
      </dgm:t>
    </dgm:pt>
    <dgm:pt modelId="{29791DDF-5FF7-4E2D-AA11-AC1D09321301}" type="pres">
      <dgm:prSet presAssocID="{85958DB7-BA4C-4C03-936C-C1185681FBC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712F4199-A268-48BC-BB5A-F1CCE81D1B07}" type="pres">
      <dgm:prSet presAssocID="{46046486-4FF3-4F9A-8A6F-72B8BB4CA423}" presName="horFlow" presStyleCnt="0"/>
      <dgm:spPr/>
    </dgm:pt>
    <dgm:pt modelId="{7EDA8335-1C76-4DB0-84DF-0DC52CFA054E}" type="pres">
      <dgm:prSet presAssocID="{46046486-4FF3-4F9A-8A6F-72B8BB4CA423}" presName="bigChev" presStyleLbl="node1" presStyleIdx="0" presStyleCnt="1" custLinFactNeighborX="90062" custLinFactNeighborY="11451"/>
      <dgm:spPr/>
    </dgm:pt>
  </dgm:ptLst>
  <dgm:cxnLst>
    <dgm:cxn modelId="{9B993CB0-B368-4026-8C1E-14CE8AC3A816}" type="presOf" srcId="{46046486-4FF3-4F9A-8A6F-72B8BB4CA423}" destId="{7EDA8335-1C76-4DB0-84DF-0DC52CFA054E}" srcOrd="0" destOrd="0" presId="urn:microsoft.com/office/officeart/2005/8/layout/lProcess3"/>
    <dgm:cxn modelId="{0C47F02C-4556-4630-BFC8-A5F088400DD6}" type="presOf" srcId="{85958DB7-BA4C-4C03-936C-C1185681FBC5}" destId="{29791DDF-5FF7-4E2D-AA11-AC1D09321301}" srcOrd="0" destOrd="0" presId="urn:microsoft.com/office/officeart/2005/8/layout/lProcess3"/>
    <dgm:cxn modelId="{1C1EAEE5-B515-46A2-93EC-FB7EA4DECAF2}" srcId="{85958DB7-BA4C-4C03-936C-C1185681FBC5}" destId="{46046486-4FF3-4F9A-8A6F-72B8BB4CA423}" srcOrd="0" destOrd="0" parTransId="{680A06E6-6D5F-467D-8AAF-35102ED2E2BE}" sibTransId="{EF05C32B-871A-4EAF-B122-5BD943ACC3AF}"/>
    <dgm:cxn modelId="{4FF28BF5-8534-49D0-95B8-7B71B4885A82}" type="presParOf" srcId="{29791DDF-5FF7-4E2D-AA11-AC1D09321301}" destId="{712F4199-A268-48BC-BB5A-F1CCE81D1B07}" srcOrd="0" destOrd="0" presId="urn:microsoft.com/office/officeart/2005/8/layout/lProcess3"/>
    <dgm:cxn modelId="{3DDD1EEC-AC3F-4F12-BB76-EE8860A04B66}" type="presParOf" srcId="{712F4199-A268-48BC-BB5A-F1CCE81D1B07}" destId="{7EDA8335-1C76-4DB0-84DF-0DC52CFA054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958DB7-BA4C-4C03-936C-C1185681FBC5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46046486-4FF3-4F9A-8A6F-72B8BB4CA423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fr-FR" sz="1200" i="0" baseline="0" dirty="0" smtClean="0"/>
            <a:t>Camden </a:t>
          </a:r>
          <a:r>
            <a:rPr lang="fr-FR" sz="1200" i="0" baseline="0" dirty="0" err="1" smtClean="0"/>
            <a:t>Lock</a:t>
          </a:r>
          <a:r>
            <a:rPr lang="fr-FR" sz="1200" i="0" baseline="0" dirty="0" smtClean="0"/>
            <a:t> </a:t>
          </a:r>
          <a:r>
            <a:rPr lang="fr-FR" sz="1200" i="0" baseline="0" dirty="0" err="1" smtClean="0"/>
            <a:t>Market</a:t>
          </a:r>
          <a:endParaRPr lang="fr-FR" sz="1200" dirty="0"/>
        </a:p>
      </dgm:t>
    </dgm:pt>
    <dgm:pt modelId="{680A06E6-6D5F-467D-8AAF-35102ED2E2BE}" type="parTrans" cxnId="{1C1EAEE5-B515-46A2-93EC-FB7EA4DECAF2}">
      <dgm:prSet/>
      <dgm:spPr/>
      <dgm:t>
        <a:bodyPr/>
        <a:lstStyle/>
        <a:p>
          <a:endParaRPr lang="fr-FR"/>
        </a:p>
      </dgm:t>
    </dgm:pt>
    <dgm:pt modelId="{EF05C32B-871A-4EAF-B122-5BD943ACC3AF}" type="sibTrans" cxnId="{1C1EAEE5-B515-46A2-93EC-FB7EA4DECAF2}">
      <dgm:prSet/>
      <dgm:spPr/>
      <dgm:t>
        <a:bodyPr/>
        <a:lstStyle/>
        <a:p>
          <a:endParaRPr lang="fr-FR"/>
        </a:p>
      </dgm:t>
    </dgm:pt>
    <dgm:pt modelId="{29791DDF-5FF7-4E2D-AA11-AC1D09321301}" type="pres">
      <dgm:prSet presAssocID="{85958DB7-BA4C-4C03-936C-C1185681FBC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712F4199-A268-48BC-BB5A-F1CCE81D1B07}" type="pres">
      <dgm:prSet presAssocID="{46046486-4FF3-4F9A-8A6F-72B8BB4CA423}" presName="horFlow" presStyleCnt="0"/>
      <dgm:spPr/>
    </dgm:pt>
    <dgm:pt modelId="{7EDA8335-1C76-4DB0-84DF-0DC52CFA054E}" type="pres">
      <dgm:prSet presAssocID="{46046486-4FF3-4F9A-8A6F-72B8BB4CA423}" presName="bigChev" presStyleLbl="node1" presStyleIdx="0" presStyleCnt="1" custScaleY="100252" custLinFactNeighborX="-41291" custLinFactNeighborY="-58"/>
      <dgm:spPr/>
      <dgm:t>
        <a:bodyPr/>
        <a:lstStyle/>
        <a:p>
          <a:endParaRPr lang="fr-FR"/>
        </a:p>
      </dgm:t>
    </dgm:pt>
  </dgm:ptLst>
  <dgm:cxnLst>
    <dgm:cxn modelId="{05A8A299-EEA1-477E-B02B-B76103B42E8B}" type="presOf" srcId="{85958DB7-BA4C-4C03-936C-C1185681FBC5}" destId="{29791DDF-5FF7-4E2D-AA11-AC1D09321301}" srcOrd="0" destOrd="0" presId="urn:microsoft.com/office/officeart/2005/8/layout/lProcess3"/>
    <dgm:cxn modelId="{1C1EAEE5-B515-46A2-93EC-FB7EA4DECAF2}" srcId="{85958DB7-BA4C-4C03-936C-C1185681FBC5}" destId="{46046486-4FF3-4F9A-8A6F-72B8BB4CA423}" srcOrd="0" destOrd="0" parTransId="{680A06E6-6D5F-467D-8AAF-35102ED2E2BE}" sibTransId="{EF05C32B-871A-4EAF-B122-5BD943ACC3AF}"/>
    <dgm:cxn modelId="{B24091BF-F753-46CC-88AA-A88D9C6C6384}" type="presOf" srcId="{46046486-4FF3-4F9A-8A6F-72B8BB4CA423}" destId="{7EDA8335-1C76-4DB0-84DF-0DC52CFA054E}" srcOrd="0" destOrd="0" presId="urn:microsoft.com/office/officeart/2005/8/layout/lProcess3"/>
    <dgm:cxn modelId="{9193AC81-3A63-402F-95EB-99297F125252}" type="presParOf" srcId="{29791DDF-5FF7-4E2D-AA11-AC1D09321301}" destId="{712F4199-A268-48BC-BB5A-F1CCE81D1B07}" srcOrd="0" destOrd="0" presId="urn:microsoft.com/office/officeart/2005/8/layout/lProcess3"/>
    <dgm:cxn modelId="{C5F15F54-A703-4BD2-A05F-B8D5737AEC6F}" type="presParOf" srcId="{712F4199-A268-48BC-BB5A-F1CCE81D1B07}" destId="{7EDA8335-1C76-4DB0-84DF-0DC52CFA054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A8335-1C76-4DB0-84DF-0DC52CFA054E}">
      <dsp:nvSpPr>
        <dsp:cNvPr id="0" name=""/>
        <dsp:cNvSpPr/>
      </dsp:nvSpPr>
      <dsp:spPr>
        <a:xfrm>
          <a:off x="259392" y="307"/>
          <a:ext cx="1325783" cy="530313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0" kern="1200" baseline="0" dirty="0" smtClean="0"/>
            <a:t>Camden </a:t>
          </a:r>
          <a:r>
            <a:rPr lang="fr-FR" sz="1800" i="0" kern="1200" baseline="0" dirty="0" err="1" smtClean="0"/>
            <a:t>Town</a:t>
          </a:r>
          <a:endParaRPr lang="fr-FR" sz="1800" kern="1200" dirty="0"/>
        </a:p>
      </dsp:txBody>
      <dsp:txXfrm>
        <a:off x="524549" y="307"/>
        <a:ext cx="795470" cy="5303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ED251-F3B3-469B-B094-22A0286B198E}">
      <dsp:nvSpPr>
        <dsp:cNvPr id="0" name=""/>
        <dsp:cNvSpPr/>
      </dsp:nvSpPr>
      <dsp:spPr>
        <a:xfrm>
          <a:off x="0" y="1311924"/>
          <a:ext cx="6096000" cy="162560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D723A-1F89-41EC-8E9E-3AE1F75CA290}">
      <dsp:nvSpPr>
        <dsp:cNvPr id="0" name=""/>
        <dsp:cNvSpPr/>
      </dsp:nvSpPr>
      <dsp:spPr>
        <a:xfrm>
          <a:off x="2678" y="0"/>
          <a:ext cx="1768078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latin typeface="Segoe UI Light" pitchFamily="34" charset="0"/>
            </a:rPr>
            <a:t>1854 : </a:t>
          </a:r>
          <a:r>
            <a:rPr lang="fr-FR" sz="1800" kern="1200" dirty="0" err="1" smtClean="0">
              <a:latin typeface="Segoe UI Light" pitchFamily="34" charset="0"/>
            </a:rPr>
            <a:t>Creation</a:t>
          </a:r>
          <a:r>
            <a:rPr lang="fr-FR" sz="1800" kern="1200" dirty="0" smtClean="0">
              <a:latin typeface="Segoe UI Light" pitchFamily="34" charset="0"/>
            </a:rPr>
            <a:t> of The Stables of The </a:t>
          </a:r>
          <a:r>
            <a:rPr lang="fr-FR" sz="1800" kern="1200" dirty="0" err="1" smtClean="0">
              <a:latin typeface="Segoe UI Light" pitchFamily="34" charset="0"/>
            </a:rPr>
            <a:t>Queen</a:t>
          </a:r>
          <a:endParaRPr lang="fr-FR" sz="1800" kern="1200" dirty="0">
            <a:latin typeface="Segoe UI Light" pitchFamily="34" charset="0"/>
          </a:endParaRPr>
        </a:p>
      </dsp:txBody>
      <dsp:txXfrm>
        <a:off x="2678" y="0"/>
        <a:ext cx="1768078" cy="1625600"/>
      </dsp:txXfrm>
    </dsp:sp>
    <dsp:sp modelId="{FBF3DE8E-37A7-4F75-9B16-245073F95089}">
      <dsp:nvSpPr>
        <dsp:cNvPr id="0" name=""/>
        <dsp:cNvSpPr/>
      </dsp:nvSpPr>
      <dsp:spPr>
        <a:xfrm>
          <a:off x="683517" y="1828800"/>
          <a:ext cx="406400" cy="406400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B1537-B4C4-44F9-9B1C-3A65A1FEFA32}">
      <dsp:nvSpPr>
        <dsp:cNvPr id="0" name=""/>
        <dsp:cNvSpPr/>
      </dsp:nvSpPr>
      <dsp:spPr>
        <a:xfrm>
          <a:off x="1859160" y="2438399"/>
          <a:ext cx="1768078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Segoe UI Light" pitchFamily="34" charset="0"/>
            </a:rPr>
            <a:t>1907 : </a:t>
          </a:r>
          <a:r>
            <a:rPr lang="fr-FR" sz="1600" kern="1200" dirty="0" err="1" smtClean="0">
              <a:latin typeface="Segoe UI Light" pitchFamily="34" charset="0"/>
            </a:rPr>
            <a:t>Opening</a:t>
          </a:r>
          <a:r>
            <a:rPr lang="fr-FR" sz="1600" kern="1200" dirty="0" smtClean="0">
              <a:latin typeface="Segoe UI Light" pitchFamily="34" charset="0"/>
            </a:rPr>
            <a:t> of the Underground Station of Camden </a:t>
          </a:r>
          <a:r>
            <a:rPr lang="fr-FR" sz="1600" kern="1200" dirty="0" err="1" smtClean="0">
              <a:latin typeface="Segoe UI Light" pitchFamily="34" charset="0"/>
            </a:rPr>
            <a:t>Town</a:t>
          </a:r>
          <a:endParaRPr lang="fr-FR" sz="1600" kern="1200" dirty="0">
            <a:latin typeface="Segoe UI Light" pitchFamily="34" charset="0"/>
          </a:endParaRPr>
        </a:p>
      </dsp:txBody>
      <dsp:txXfrm>
        <a:off x="1859160" y="2438399"/>
        <a:ext cx="1768078" cy="1625600"/>
      </dsp:txXfrm>
    </dsp:sp>
    <dsp:sp modelId="{32A98A95-D4B6-4088-858F-2050D0D3BAC9}">
      <dsp:nvSpPr>
        <dsp:cNvPr id="0" name=""/>
        <dsp:cNvSpPr/>
      </dsp:nvSpPr>
      <dsp:spPr>
        <a:xfrm>
          <a:off x="2540000" y="1828800"/>
          <a:ext cx="406400" cy="406400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66A182-8757-4E57-AD41-C543287FEA59}">
      <dsp:nvSpPr>
        <dsp:cNvPr id="0" name=""/>
        <dsp:cNvSpPr/>
      </dsp:nvSpPr>
      <dsp:spPr>
        <a:xfrm>
          <a:off x="3552060" y="15768"/>
          <a:ext cx="1768078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>
              <a:latin typeface="Segoe UI Light" pitchFamily="34" charset="0"/>
            </a:rPr>
            <a:t>Today</a:t>
          </a:r>
          <a:r>
            <a:rPr lang="fr-FR" sz="1600" kern="1200" dirty="0" smtClean="0">
              <a:latin typeface="Segoe UI Light" pitchFamily="34" charset="0"/>
            </a:rPr>
            <a:t> : </a:t>
          </a:r>
          <a:r>
            <a:rPr lang="fr-FR" sz="1600" kern="1200" dirty="0" err="1" smtClean="0">
              <a:latin typeface="Segoe UI Light" pitchFamily="34" charset="0"/>
            </a:rPr>
            <a:t>Very</a:t>
          </a:r>
          <a:r>
            <a:rPr lang="fr-FR" sz="1600" kern="1200" dirty="0" smtClean="0">
              <a:latin typeface="Segoe UI Light" pitchFamily="34" charset="0"/>
            </a:rPr>
            <a:t> </a:t>
          </a:r>
          <a:r>
            <a:rPr lang="fr-FR" sz="1600" kern="1200" dirty="0" err="1" smtClean="0">
              <a:latin typeface="Segoe UI Light" pitchFamily="34" charset="0"/>
            </a:rPr>
            <a:t>famous</a:t>
          </a:r>
          <a:r>
            <a:rPr lang="fr-FR" sz="1600" kern="1200" dirty="0" smtClean="0">
              <a:latin typeface="Segoe UI Light" pitchFamily="34" charset="0"/>
            </a:rPr>
            <a:t> </a:t>
          </a:r>
          <a:r>
            <a:rPr lang="fr-FR" sz="1600" kern="1200" dirty="0" err="1" smtClean="0">
              <a:latin typeface="Segoe UI Light" pitchFamily="34" charset="0"/>
            </a:rPr>
            <a:t>neighborhood</a:t>
          </a:r>
          <a:r>
            <a:rPr lang="fr-FR" sz="1600" kern="1200" dirty="0" smtClean="0">
              <a:latin typeface="Segoe UI Light" pitchFamily="34" charset="0"/>
            </a:rPr>
            <a:t>, </a:t>
          </a:r>
          <a:r>
            <a:rPr lang="fr-FR" sz="1600" kern="1200" dirty="0" err="1" smtClean="0">
              <a:latin typeface="Segoe UI Light" pitchFamily="34" charset="0"/>
            </a:rPr>
            <a:t>undoubtedly</a:t>
          </a:r>
          <a:r>
            <a:rPr lang="fr-FR" sz="1600" kern="1200" dirty="0" smtClean="0">
              <a:latin typeface="Segoe UI Light" pitchFamily="34" charset="0"/>
            </a:rPr>
            <a:t> for a long, long, time … </a:t>
          </a:r>
          <a:endParaRPr lang="fr-FR" sz="1600" kern="1200" dirty="0">
            <a:latin typeface="Segoe UI Light" pitchFamily="34" charset="0"/>
          </a:endParaRPr>
        </a:p>
      </dsp:txBody>
      <dsp:txXfrm>
        <a:off x="3552060" y="15768"/>
        <a:ext cx="1768078" cy="1625600"/>
      </dsp:txXfrm>
    </dsp:sp>
    <dsp:sp modelId="{FE75B2BA-45D6-4575-B284-197D3D7568E6}">
      <dsp:nvSpPr>
        <dsp:cNvPr id="0" name=""/>
        <dsp:cNvSpPr/>
      </dsp:nvSpPr>
      <dsp:spPr>
        <a:xfrm>
          <a:off x="4396482" y="1828800"/>
          <a:ext cx="406400" cy="406400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A8335-1C76-4DB0-84DF-0DC52CFA054E}">
      <dsp:nvSpPr>
        <dsp:cNvPr id="0" name=""/>
        <dsp:cNvSpPr/>
      </dsp:nvSpPr>
      <dsp:spPr>
        <a:xfrm>
          <a:off x="259392" y="307"/>
          <a:ext cx="1325783" cy="530313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0" kern="1200" baseline="0" dirty="0" smtClean="0"/>
            <a:t>Camden </a:t>
          </a:r>
          <a:r>
            <a:rPr lang="fr-FR" sz="1800" i="0" kern="1200" baseline="0" dirty="0" err="1" smtClean="0"/>
            <a:t>Town</a:t>
          </a:r>
          <a:endParaRPr lang="fr-FR" sz="1800" kern="1200" dirty="0"/>
        </a:p>
      </dsp:txBody>
      <dsp:txXfrm>
        <a:off x="524549" y="307"/>
        <a:ext cx="795470" cy="5303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A8335-1C76-4DB0-84DF-0DC52CFA054E}">
      <dsp:nvSpPr>
        <dsp:cNvPr id="0" name=""/>
        <dsp:cNvSpPr/>
      </dsp:nvSpPr>
      <dsp:spPr>
        <a:xfrm>
          <a:off x="518785" y="614"/>
          <a:ext cx="1325783" cy="530313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0" kern="1200" baseline="0" dirty="0" smtClean="0"/>
            <a:t>Camden </a:t>
          </a:r>
          <a:r>
            <a:rPr lang="fr-FR" sz="1800" i="0" kern="1200" baseline="0" dirty="0" err="1" smtClean="0"/>
            <a:t>Market</a:t>
          </a:r>
          <a:endParaRPr lang="fr-FR" sz="1800" kern="1200" dirty="0"/>
        </a:p>
      </dsp:txBody>
      <dsp:txXfrm>
        <a:off x="783942" y="614"/>
        <a:ext cx="795470" cy="5303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A8335-1C76-4DB0-84DF-0DC52CFA054E}">
      <dsp:nvSpPr>
        <dsp:cNvPr id="0" name=""/>
        <dsp:cNvSpPr/>
      </dsp:nvSpPr>
      <dsp:spPr>
        <a:xfrm>
          <a:off x="259392" y="307"/>
          <a:ext cx="1325783" cy="530313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0" kern="1200" baseline="0" dirty="0" smtClean="0"/>
            <a:t>Camden </a:t>
          </a:r>
          <a:r>
            <a:rPr lang="fr-FR" sz="1800" i="0" kern="1200" baseline="0" dirty="0" err="1" smtClean="0"/>
            <a:t>Town</a:t>
          </a:r>
          <a:endParaRPr lang="fr-FR" sz="1800" kern="1200" dirty="0"/>
        </a:p>
      </dsp:txBody>
      <dsp:txXfrm>
        <a:off x="524549" y="307"/>
        <a:ext cx="795470" cy="5303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A8335-1C76-4DB0-84DF-0DC52CFA054E}">
      <dsp:nvSpPr>
        <dsp:cNvPr id="0" name=""/>
        <dsp:cNvSpPr/>
      </dsp:nvSpPr>
      <dsp:spPr>
        <a:xfrm>
          <a:off x="518785" y="614"/>
          <a:ext cx="1325783" cy="530313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0" kern="1200" baseline="0" dirty="0" smtClean="0"/>
            <a:t>Camden </a:t>
          </a:r>
          <a:r>
            <a:rPr lang="fr-FR" sz="1800" i="0" kern="1200" baseline="0" dirty="0" err="1" smtClean="0"/>
            <a:t>Market</a:t>
          </a:r>
          <a:endParaRPr lang="fr-FR" sz="1800" kern="1200" dirty="0"/>
        </a:p>
      </dsp:txBody>
      <dsp:txXfrm>
        <a:off x="783942" y="614"/>
        <a:ext cx="795470" cy="5303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A8335-1C76-4DB0-84DF-0DC52CFA054E}">
      <dsp:nvSpPr>
        <dsp:cNvPr id="0" name=""/>
        <dsp:cNvSpPr/>
      </dsp:nvSpPr>
      <dsp:spPr>
        <a:xfrm>
          <a:off x="0" y="0"/>
          <a:ext cx="1323982" cy="530927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i="0" kern="1200" baseline="0" dirty="0" smtClean="0"/>
            <a:t>Camden </a:t>
          </a:r>
          <a:r>
            <a:rPr lang="fr-FR" sz="1200" i="0" kern="1200" baseline="0" dirty="0" err="1" smtClean="0"/>
            <a:t>Lock</a:t>
          </a:r>
          <a:r>
            <a:rPr lang="fr-FR" sz="1200" i="0" kern="1200" baseline="0" dirty="0" smtClean="0"/>
            <a:t> </a:t>
          </a:r>
          <a:r>
            <a:rPr lang="fr-FR" sz="1200" i="0" kern="1200" baseline="0" dirty="0" err="1" smtClean="0"/>
            <a:t>Market</a:t>
          </a:r>
          <a:endParaRPr lang="fr-FR" sz="1200" kern="1200" dirty="0"/>
        </a:p>
      </dsp:txBody>
      <dsp:txXfrm>
        <a:off x="265464" y="0"/>
        <a:ext cx="793055" cy="5309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A8335-1C76-4DB0-84DF-0DC52CFA054E}">
      <dsp:nvSpPr>
        <dsp:cNvPr id="0" name=""/>
        <dsp:cNvSpPr/>
      </dsp:nvSpPr>
      <dsp:spPr>
        <a:xfrm>
          <a:off x="259392" y="307"/>
          <a:ext cx="1325783" cy="530313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0" kern="1200" baseline="0" dirty="0" smtClean="0"/>
            <a:t>Camden </a:t>
          </a:r>
          <a:r>
            <a:rPr lang="fr-FR" sz="1800" i="0" kern="1200" baseline="0" dirty="0" err="1" smtClean="0"/>
            <a:t>Town</a:t>
          </a:r>
          <a:endParaRPr lang="fr-FR" sz="1800" kern="1200" dirty="0"/>
        </a:p>
      </dsp:txBody>
      <dsp:txXfrm>
        <a:off x="524549" y="307"/>
        <a:ext cx="795470" cy="5303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A8335-1C76-4DB0-84DF-0DC52CFA054E}">
      <dsp:nvSpPr>
        <dsp:cNvPr id="0" name=""/>
        <dsp:cNvSpPr/>
      </dsp:nvSpPr>
      <dsp:spPr>
        <a:xfrm>
          <a:off x="518785" y="614"/>
          <a:ext cx="1325783" cy="530313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0" kern="1200" baseline="0" dirty="0" smtClean="0"/>
            <a:t>Camden </a:t>
          </a:r>
          <a:r>
            <a:rPr lang="fr-FR" sz="1800" i="0" kern="1200" baseline="0" dirty="0" err="1" smtClean="0"/>
            <a:t>Market</a:t>
          </a:r>
          <a:endParaRPr lang="fr-FR" sz="1800" kern="1200" dirty="0"/>
        </a:p>
      </dsp:txBody>
      <dsp:txXfrm>
        <a:off x="783942" y="614"/>
        <a:ext cx="795470" cy="53031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A8335-1C76-4DB0-84DF-0DC52CFA054E}">
      <dsp:nvSpPr>
        <dsp:cNvPr id="0" name=""/>
        <dsp:cNvSpPr/>
      </dsp:nvSpPr>
      <dsp:spPr>
        <a:xfrm>
          <a:off x="0" y="0"/>
          <a:ext cx="1323982" cy="530927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i="0" kern="1200" baseline="0" dirty="0" smtClean="0"/>
            <a:t>Camden </a:t>
          </a:r>
          <a:r>
            <a:rPr lang="fr-FR" sz="1200" i="0" kern="1200" baseline="0" dirty="0" err="1" smtClean="0"/>
            <a:t>Lock</a:t>
          </a:r>
          <a:r>
            <a:rPr lang="fr-FR" sz="1200" i="0" kern="1200" baseline="0" dirty="0" smtClean="0"/>
            <a:t> </a:t>
          </a:r>
          <a:r>
            <a:rPr lang="fr-FR" sz="1200" i="0" kern="1200" baseline="0" dirty="0" err="1" smtClean="0"/>
            <a:t>Market</a:t>
          </a:r>
          <a:endParaRPr lang="fr-FR" sz="1200" kern="1200" dirty="0"/>
        </a:p>
      </dsp:txBody>
      <dsp:txXfrm>
        <a:off x="265464" y="0"/>
        <a:ext cx="793055" cy="530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93762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Camden Town is a neighborhood of the center of the famous district Camden. </a:t>
            </a:r>
            <a:r>
              <a:rPr lang="fr-FR" dirty="0" smtClean="0">
                <a:solidFill>
                  <a:schemeClr val="tx1"/>
                </a:solidFill>
              </a:rPr>
              <a:t>Camden </a:t>
            </a:r>
            <a:r>
              <a:rPr lang="fr-FR" dirty="0" err="1" smtClean="0">
                <a:solidFill>
                  <a:schemeClr val="tx1"/>
                </a:solidFill>
              </a:rPr>
              <a:t>Town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is</a:t>
            </a:r>
            <a:r>
              <a:rPr lang="fr-FR" dirty="0" smtClean="0">
                <a:solidFill>
                  <a:schemeClr val="tx1"/>
                </a:solidFill>
              </a:rPr>
              <a:t> the former stables of the </a:t>
            </a:r>
            <a:r>
              <a:rPr lang="fr-FR" dirty="0" err="1" smtClean="0">
                <a:solidFill>
                  <a:schemeClr val="tx1"/>
                </a:solidFill>
              </a:rPr>
              <a:t>Queen</a:t>
            </a:r>
            <a:r>
              <a:rPr lang="fr-FR" dirty="0" smtClean="0">
                <a:solidFill>
                  <a:schemeClr val="tx1"/>
                </a:solidFill>
              </a:rPr>
              <a:t>. </a:t>
            </a:r>
            <a:r>
              <a:rPr lang="fr-FR" dirty="0" err="1" smtClean="0">
                <a:solidFill>
                  <a:schemeClr val="tx1"/>
                </a:solidFill>
              </a:rPr>
              <a:t>What’s</a:t>
            </a:r>
            <a:r>
              <a:rPr lang="fr-FR" dirty="0" smtClean="0">
                <a:solidFill>
                  <a:schemeClr val="tx1"/>
                </a:solidFill>
              </a:rPr>
              <a:t> the </a:t>
            </a:r>
            <a:r>
              <a:rPr lang="fr-FR" dirty="0" err="1" smtClean="0">
                <a:solidFill>
                  <a:schemeClr val="tx1"/>
                </a:solidFill>
              </a:rPr>
              <a:t>most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famous</a:t>
            </a:r>
            <a:r>
              <a:rPr lang="fr-FR" dirty="0" smtClean="0">
                <a:solidFill>
                  <a:schemeClr val="tx1"/>
                </a:solidFill>
              </a:rPr>
              <a:t> in Camden </a:t>
            </a:r>
            <a:r>
              <a:rPr lang="fr-FR" dirty="0" err="1" smtClean="0">
                <a:solidFill>
                  <a:schemeClr val="tx1"/>
                </a:solidFill>
              </a:rPr>
              <a:t>Town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is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undoubtedly</a:t>
            </a:r>
            <a:r>
              <a:rPr lang="fr-FR" dirty="0" smtClean="0">
                <a:solidFill>
                  <a:schemeClr val="tx1"/>
                </a:solidFill>
              </a:rPr>
              <a:t> « Camden </a:t>
            </a:r>
            <a:r>
              <a:rPr lang="fr-FR" dirty="0" err="1" smtClean="0">
                <a:solidFill>
                  <a:schemeClr val="tx1"/>
                </a:solidFill>
              </a:rPr>
              <a:t>Lock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Market</a:t>
            </a:r>
            <a:r>
              <a:rPr lang="fr-FR" dirty="0" smtClean="0">
                <a:solidFill>
                  <a:schemeClr val="tx1"/>
                </a:solidFill>
              </a:rPr>
              <a:t> » </a:t>
            </a:r>
            <a:r>
              <a:rPr lang="en-US" dirty="0" smtClean="0">
                <a:solidFill>
                  <a:schemeClr val="tx1"/>
                </a:solidFill>
              </a:rPr>
              <a:t>where there's mainly young Punks and Goths.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37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Camden Town is a neighborhood of the center of the famous district Camden. </a:t>
            </a:r>
            <a:r>
              <a:rPr lang="fr-FR" dirty="0" smtClean="0">
                <a:solidFill>
                  <a:schemeClr val="tx1"/>
                </a:solidFill>
              </a:rPr>
              <a:t>Camden </a:t>
            </a:r>
            <a:r>
              <a:rPr lang="fr-FR" dirty="0" err="1" smtClean="0">
                <a:solidFill>
                  <a:schemeClr val="tx1"/>
                </a:solidFill>
              </a:rPr>
              <a:t>Town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is</a:t>
            </a:r>
            <a:r>
              <a:rPr lang="fr-FR" dirty="0" smtClean="0">
                <a:solidFill>
                  <a:schemeClr val="tx1"/>
                </a:solidFill>
              </a:rPr>
              <a:t> the former stables of the </a:t>
            </a:r>
            <a:r>
              <a:rPr lang="fr-FR" dirty="0" err="1" smtClean="0">
                <a:solidFill>
                  <a:schemeClr val="tx1"/>
                </a:solidFill>
              </a:rPr>
              <a:t>Queen</a:t>
            </a:r>
            <a:r>
              <a:rPr lang="fr-FR" dirty="0" smtClean="0">
                <a:solidFill>
                  <a:schemeClr val="tx1"/>
                </a:solidFill>
              </a:rPr>
              <a:t>. </a:t>
            </a:r>
            <a:r>
              <a:rPr lang="fr-FR" dirty="0" err="1" smtClean="0">
                <a:solidFill>
                  <a:schemeClr val="tx1"/>
                </a:solidFill>
              </a:rPr>
              <a:t>What’s</a:t>
            </a:r>
            <a:r>
              <a:rPr lang="fr-FR" dirty="0" smtClean="0">
                <a:solidFill>
                  <a:schemeClr val="tx1"/>
                </a:solidFill>
              </a:rPr>
              <a:t> the </a:t>
            </a:r>
            <a:r>
              <a:rPr lang="fr-FR" dirty="0" err="1" smtClean="0">
                <a:solidFill>
                  <a:schemeClr val="tx1"/>
                </a:solidFill>
              </a:rPr>
              <a:t>most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famous</a:t>
            </a:r>
            <a:r>
              <a:rPr lang="fr-FR" dirty="0" smtClean="0">
                <a:solidFill>
                  <a:schemeClr val="tx1"/>
                </a:solidFill>
              </a:rPr>
              <a:t> in Camden </a:t>
            </a:r>
            <a:r>
              <a:rPr lang="fr-FR" dirty="0" err="1" smtClean="0">
                <a:solidFill>
                  <a:schemeClr val="tx1"/>
                </a:solidFill>
              </a:rPr>
              <a:t>Town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is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undoubtedly</a:t>
            </a:r>
            <a:r>
              <a:rPr lang="fr-FR" dirty="0" smtClean="0">
                <a:solidFill>
                  <a:schemeClr val="tx1"/>
                </a:solidFill>
              </a:rPr>
              <a:t> « Camden </a:t>
            </a:r>
            <a:r>
              <a:rPr lang="fr-FR" dirty="0" err="1" smtClean="0">
                <a:solidFill>
                  <a:schemeClr val="tx1"/>
                </a:solidFill>
              </a:rPr>
              <a:t>Lock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Market</a:t>
            </a:r>
            <a:r>
              <a:rPr lang="fr-FR" dirty="0" smtClean="0">
                <a:solidFill>
                  <a:schemeClr val="tx1"/>
                </a:solidFill>
              </a:rPr>
              <a:t> » </a:t>
            </a:r>
            <a:r>
              <a:rPr lang="en-US" dirty="0" smtClean="0">
                <a:solidFill>
                  <a:schemeClr val="tx1"/>
                </a:solidFill>
              </a:rPr>
              <a:t>where there's mainly young Punks and Goths.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37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Camden Town is a neighborhood of the center of the famous district Camden. </a:t>
            </a:r>
            <a:r>
              <a:rPr lang="fr-FR" dirty="0" smtClean="0">
                <a:solidFill>
                  <a:schemeClr val="tx1"/>
                </a:solidFill>
              </a:rPr>
              <a:t>Camden </a:t>
            </a:r>
            <a:r>
              <a:rPr lang="fr-FR" dirty="0" err="1" smtClean="0">
                <a:solidFill>
                  <a:schemeClr val="tx1"/>
                </a:solidFill>
              </a:rPr>
              <a:t>Town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is</a:t>
            </a:r>
            <a:r>
              <a:rPr lang="fr-FR" dirty="0" smtClean="0">
                <a:solidFill>
                  <a:schemeClr val="tx1"/>
                </a:solidFill>
              </a:rPr>
              <a:t> the former stables of the </a:t>
            </a:r>
            <a:r>
              <a:rPr lang="fr-FR" dirty="0" err="1" smtClean="0">
                <a:solidFill>
                  <a:schemeClr val="tx1"/>
                </a:solidFill>
              </a:rPr>
              <a:t>Queen</a:t>
            </a:r>
            <a:r>
              <a:rPr lang="fr-FR" dirty="0" smtClean="0">
                <a:solidFill>
                  <a:schemeClr val="tx1"/>
                </a:solidFill>
              </a:rPr>
              <a:t>. </a:t>
            </a:r>
            <a:r>
              <a:rPr lang="fr-FR" dirty="0" err="1" smtClean="0">
                <a:solidFill>
                  <a:schemeClr val="tx1"/>
                </a:solidFill>
              </a:rPr>
              <a:t>What’s</a:t>
            </a:r>
            <a:r>
              <a:rPr lang="fr-FR" dirty="0" smtClean="0">
                <a:solidFill>
                  <a:schemeClr val="tx1"/>
                </a:solidFill>
              </a:rPr>
              <a:t> the </a:t>
            </a:r>
            <a:r>
              <a:rPr lang="fr-FR" dirty="0" err="1" smtClean="0">
                <a:solidFill>
                  <a:schemeClr val="tx1"/>
                </a:solidFill>
              </a:rPr>
              <a:t>most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famous</a:t>
            </a:r>
            <a:r>
              <a:rPr lang="fr-FR" dirty="0" smtClean="0">
                <a:solidFill>
                  <a:schemeClr val="tx1"/>
                </a:solidFill>
              </a:rPr>
              <a:t> in Camden </a:t>
            </a:r>
            <a:r>
              <a:rPr lang="fr-FR" dirty="0" err="1" smtClean="0">
                <a:solidFill>
                  <a:schemeClr val="tx1"/>
                </a:solidFill>
              </a:rPr>
              <a:t>Town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is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undoubtedly</a:t>
            </a:r>
            <a:r>
              <a:rPr lang="fr-FR" dirty="0" smtClean="0">
                <a:solidFill>
                  <a:schemeClr val="tx1"/>
                </a:solidFill>
              </a:rPr>
              <a:t> « Camden </a:t>
            </a:r>
            <a:r>
              <a:rPr lang="fr-FR" dirty="0" err="1" smtClean="0">
                <a:solidFill>
                  <a:schemeClr val="tx1"/>
                </a:solidFill>
              </a:rPr>
              <a:t>Lock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Market</a:t>
            </a:r>
            <a:r>
              <a:rPr lang="fr-FR" dirty="0" smtClean="0">
                <a:solidFill>
                  <a:schemeClr val="tx1"/>
                </a:solidFill>
              </a:rPr>
              <a:t> » </a:t>
            </a:r>
            <a:r>
              <a:rPr lang="en-US" dirty="0" smtClean="0">
                <a:solidFill>
                  <a:schemeClr val="tx1"/>
                </a:solidFill>
              </a:rPr>
              <a:t>where there's mainly young Punks and Goths.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37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Camden Town is a neighborhood of the center of the famous district Camden. </a:t>
            </a:r>
            <a:r>
              <a:rPr lang="fr-FR" dirty="0" smtClean="0">
                <a:solidFill>
                  <a:schemeClr val="tx1"/>
                </a:solidFill>
              </a:rPr>
              <a:t>Camden </a:t>
            </a:r>
            <a:r>
              <a:rPr lang="fr-FR" dirty="0" err="1" smtClean="0">
                <a:solidFill>
                  <a:schemeClr val="tx1"/>
                </a:solidFill>
              </a:rPr>
              <a:t>Town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is</a:t>
            </a:r>
            <a:r>
              <a:rPr lang="fr-FR" dirty="0" smtClean="0">
                <a:solidFill>
                  <a:schemeClr val="tx1"/>
                </a:solidFill>
              </a:rPr>
              <a:t> the former stables of the </a:t>
            </a:r>
            <a:r>
              <a:rPr lang="fr-FR" dirty="0" err="1" smtClean="0">
                <a:solidFill>
                  <a:schemeClr val="tx1"/>
                </a:solidFill>
              </a:rPr>
              <a:t>Queen</a:t>
            </a:r>
            <a:r>
              <a:rPr lang="fr-FR" dirty="0" smtClean="0">
                <a:solidFill>
                  <a:schemeClr val="tx1"/>
                </a:solidFill>
              </a:rPr>
              <a:t>. </a:t>
            </a:r>
            <a:r>
              <a:rPr lang="fr-FR" dirty="0" err="1" smtClean="0">
                <a:solidFill>
                  <a:schemeClr val="tx1"/>
                </a:solidFill>
              </a:rPr>
              <a:t>What’s</a:t>
            </a:r>
            <a:r>
              <a:rPr lang="fr-FR" dirty="0" smtClean="0">
                <a:solidFill>
                  <a:schemeClr val="tx1"/>
                </a:solidFill>
              </a:rPr>
              <a:t> the </a:t>
            </a:r>
            <a:r>
              <a:rPr lang="fr-FR" dirty="0" err="1" smtClean="0">
                <a:solidFill>
                  <a:schemeClr val="tx1"/>
                </a:solidFill>
              </a:rPr>
              <a:t>most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famous</a:t>
            </a:r>
            <a:r>
              <a:rPr lang="fr-FR" dirty="0" smtClean="0">
                <a:solidFill>
                  <a:schemeClr val="tx1"/>
                </a:solidFill>
              </a:rPr>
              <a:t> in Camden </a:t>
            </a:r>
            <a:r>
              <a:rPr lang="fr-FR" dirty="0" err="1" smtClean="0">
                <a:solidFill>
                  <a:schemeClr val="tx1"/>
                </a:solidFill>
              </a:rPr>
              <a:t>Town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is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undoubtedly</a:t>
            </a:r>
            <a:r>
              <a:rPr lang="fr-FR" dirty="0" smtClean="0">
                <a:solidFill>
                  <a:schemeClr val="tx1"/>
                </a:solidFill>
              </a:rPr>
              <a:t> « Camden </a:t>
            </a:r>
            <a:r>
              <a:rPr lang="fr-FR" dirty="0" err="1" smtClean="0">
                <a:solidFill>
                  <a:schemeClr val="tx1"/>
                </a:solidFill>
              </a:rPr>
              <a:t>Lock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Market</a:t>
            </a:r>
            <a:r>
              <a:rPr lang="fr-FR" dirty="0" smtClean="0">
                <a:solidFill>
                  <a:schemeClr val="tx1"/>
                </a:solidFill>
              </a:rPr>
              <a:t> » </a:t>
            </a:r>
            <a:r>
              <a:rPr lang="en-US" dirty="0" smtClean="0">
                <a:solidFill>
                  <a:schemeClr val="tx1"/>
                </a:solidFill>
              </a:rPr>
              <a:t>where there's mainly young Punks and Goths.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1737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Camden Town is a neighborhood of the center of the famous district Camden. </a:t>
            </a:r>
            <a:r>
              <a:rPr lang="fr-FR" dirty="0" smtClean="0">
                <a:solidFill>
                  <a:schemeClr val="tx1"/>
                </a:solidFill>
              </a:rPr>
              <a:t>Camden </a:t>
            </a:r>
            <a:r>
              <a:rPr lang="fr-FR" dirty="0" err="1" smtClean="0">
                <a:solidFill>
                  <a:schemeClr val="tx1"/>
                </a:solidFill>
              </a:rPr>
              <a:t>Town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is</a:t>
            </a:r>
            <a:r>
              <a:rPr lang="fr-FR" dirty="0" smtClean="0">
                <a:solidFill>
                  <a:schemeClr val="tx1"/>
                </a:solidFill>
              </a:rPr>
              <a:t> the former stables of the </a:t>
            </a:r>
            <a:r>
              <a:rPr lang="fr-FR" dirty="0" err="1" smtClean="0">
                <a:solidFill>
                  <a:schemeClr val="tx1"/>
                </a:solidFill>
              </a:rPr>
              <a:t>Queen</a:t>
            </a:r>
            <a:r>
              <a:rPr lang="fr-FR" dirty="0" smtClean="0">
                <a:solidFill>
                  <a:schemeClr val="tx1"/>
                </a:solidFill>
              </a:rPr>
              <a:t>. </a:t>
            </a:r>
            <a:r>
              <a:rPr lang="fr-FR" dirty="0" err="1" smtClean="0">
                <a:solidFill>
                  <a:schemeClr val="tx1"/>
                </a:solidFill>
              </a:rPr>
              <a:t>What’s</a:t>
            </a:r>
            <a:r>
              <a:rPr lang="fr-FR" dirty="0" smtClean="0">
                <a:solidFill>
                  <a:schemeClr val="tx1"/>
                </a:solidFill>
              </a:rPr>
              <a:t> the </a:t>
            </a:r>
            <a:r>
              <a:rPr lang="fr-FR" dirty="0" err="1" smtClean="0">
                <a:solidFill>
                  <a:schemeClr val="tx1"/>
                </a:solidFill>
              </a:rPr>
              <a:t>most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famous</a:t>
            </a:r>
            <a:r>
              <a:rPr lang="fr-FR" dirty="0" smtClean="0">
                <a:solidFill>
                  <a:schemeClr val="tx1"/>
                </a:solidFill>
              </a:rPr>
              <a:t> in Camden </a:t>
            </a:r>
            <a:r>
              <a:rPr lang="fr-FR" dirty="0" err="1" smtClean="0">
                <a:solidFill>
                  <a:schemeClr val="tx1"/>
                </a:solidFill>
              </a:rPr>
              <a:t>Town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is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undoubtedly</a:t>
            </a:r>
            <a:r>
              <a:rPr lang="fr-FR" dirty="0" smtClean="0">
                <a:solidFill>
                  <a:schemeClr val="tx1"/>
                </a:solidFill>
              </a:rPr>
              <a:t> « Camden </a:t>
            </a:r>
            <a:r>
              <a:rPr lang="fr-FR" dirty="0" err="1" smtClean="0">
                <a:solidFill>
                  <a:schemeClr val="tx1"/>
                </a:solidFill>
              </a:rPr>
              <a:t>Lock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Market</a:t>
            </a:r>
            <a:r>
              <a:rPr lang="fr-FR" dirty="0" smtClean="0">
                <a:solidFill>
                  <a:schemeClr val="tx1"/>
                </a:solidFill>
              </a:rPr>
              <a:t> » </a:t>
            </a:r>
            <a:r>
              <a:rPr lang="en-US" dirty="0" smtClean="0">
                <a:solidFill>
                  <a:schemeClr val="tx1"/>
                </a:solidFill>
              </a:rPr>
              <a:t>where there's mainly young Punks and Goths.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37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January 7,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C982-2536-4064-A10B-E34E48B02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43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January 7,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B08B1-0CBE-40D5-AB17-D58286D66CE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01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January 7,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88BF-8BA7-4796-B173-ACE073D7694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71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January 7,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3A9D-EC27-440E-AE22-6B423EF4CD9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394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January 7,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2E3B-D2BB-4D69-AB83-E68AA7C7C36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68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January 7,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911A-3B7E-4351-B6C1-595E9A685C6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36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January 7,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FD28-A3E1-43B6-9D76-71440A80C81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4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January 7,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765F-FEC1-4F73-86AD-0DD728BFFEA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73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January 7,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DCAE-95D2-48F9-BDD5-5E67E934587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575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January 7,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ED8-DCE7-4ED5-BE05-5A4BDEBCF2C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January 7,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9944F-18EB-4FFF-A282-D1C09EF9483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97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January 7,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54E9E-FBB2-4601-95F5-BC4B04C0184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72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image" Target="../media/image6.jpeg"/><Relationship Id="rId3" Type="http://schemas.openxmlformats.org/officeDocument/2006/relationships/diagramData" Target="../diagrams/data4.xml"/><Relationship Id="rId21" Type="http://schemas.openxmlformats.org/officeDocument/2006/relationships/image" Target="../media/image9.jpeg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6.xml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19" Type="http://schemas.openxmlformats.org/officeDocument/2006/relationships/image" Target="../media/image7.jpeg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Relationship Id="rId2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0" y="1196975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492375"/>
            <a:ext cx="3786187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2411413" y="692150"/>
            <a:ext cx="4391025" cy="15113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London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278313" y="5516563"/>
            <a:ext cx="19240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fr-FR" sz="800"/>
              <a:t>Source : Wikimedia Commons images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7450" y="-99392"/>
            <a:ext cx="9144000" cy="106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spcBef>
                <a:spcPts val="2250"/>
              </a:spcBef>
            </a:pPr>
            <a:r>
              <a:rPr lang="fr-FR" sz="6300" b="1" dirty="0" smtClean="0">
                <a:latin typeface="Gungsuh" pitchFamily="18" charset="-127"/>
                <a:ea typeface="Gungsuh" pitchFamily="18" charset="-127"/>
              </a:rPr>
              <a:t>Camden </a:t>
            </a:r>
            <a:r>
              <a:rPr lang="fr-FR" sz="6300" b="1" dirty="0" err="1" smtClean="0">
                <a:latin typeface="Gungsuh" pitchFamily="18" charset="-127"/>
                <a:ea typeface="Gungsuh" pitchFamily="18" charset="-127"/>
              </a:rPr>
              <a:t>Town</a:t>
            </a:r>
            <a:endParaRPr lang="fr-FR" sz="6300" b="1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964618"/>
            <a:ext cx="91440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ounded Rectangle 5"/>
          <p:cNvSpPr/>
          <p:nvPr/>
        </p:nvSpPr>
        <p:spPr bwMode="auto">
          <a:xfrm>
            <a:off x="3492113" y="1077723"/>
            <a:ext cx="2448272" cy="498212"/>
          </a:xfrm>
          <a:prstGeom prst="roundRect">
            <a:avLst>
              <a:gd name="adj" fmla="val 25150"/>
            </a:avLst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fr-FR" sz="2800" dirty="0" smtClean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mpact" pitchFamily="34" charset="0"/>
              </a:rPr>
              <a:t>CAMDEN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4426637" y="1686729"/>
            <a:ext cx="543488" cy="994621"/>
          </a:xfrm>
          <a:prstGeom prst="downArrow">
            <a:avLst>
              <a:gd name="adj1" fmla="val 50000"/>
              <a:gd name="adj2" fmla="val 58961"/>
            </a:avLst>
          </a:prstGeom>
          <a:solidFill>
            <a:srgbClr val="0070C0"/>
          </a:solidFill>
          <a:ln cmpd="dbl"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4861112" y="1845485"/>
            <a:ext cx="10655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erlin Sans FB Demi" pitchFamily="34" charset="0"/>
              </a:rPr>
              <a:t>Cut into</a:t>
            </a:r>
          </a:p>
          <a:p>
            <a:r>
              <a:rPr lang="en-US" sz="2000" dirty="0" smtClean="0">
                <a:solidFill>
                  <a:srgbClr val="00B0F0"/>
                </a:solidFill>
                <a:latin typeface="Berlin Sans FB Demi" pitchFamily="34" charset="0"/>
              </a:rPr>
              <a:t>16</a:t>
            </a:r>
            <a:r>
              <a:rPr lang="en-US" dirty="0" smtClean="0">
                <a:solidFill>
                  <a:schemeClr val="tx1"/>
                </a:solidFill>
                <a:latin typeface="Berlin Sans FB Demi" pitchFamily="34" charset="0"/>
              </a:rPr>
              <a:t> parts</a:t>
            </a:r>
            <a:endParaRPr lang="fr-FR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graphicFrame>
        <p:nvGraphicFramePr>
          <p:cNvPr id="39" name="Diagram 38"/>
          <p:cNvGraphicFramePr/>
          <p:nvPr>
            <p:extLst>
              <p:ext uri="{D42A27DB-BD31-4B8C-83A1-F6EECF244321}">
                <p14:modId xmlns:p14="http://schemas.microsoft.com/office/powerpoint/2010/main" val="704320486"/>
              </p:ext>
            </p:extLst>
          </p:nvPr>
        </p:nvGraphicFramePr>
        <p:xfrm>
          <a:off x="3793964" y="2752313"/>
          <a:ext cx="1844569" cy="53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Down Arrow 14"/>
          <p:cNvSpPr/>
          <p:nvPr/>
        </p:nvSpPr>
        <p:spPr bwMode="auto">
          <a:xfrm>
            <a:off x="4444505" y="3368279"/>
            <a:ext cx="543489" cy="924817"/>
          </a:xfrm>
          <a:prstGeom prst="downArrow">
            <a:avLst>
              <a:gd name="adj1" fmla="val 52824"/>
              <a:gd name="adj2" fmla="val 58961"/>
            </a:avLst>
          </a:prstGeom>
          <a:solidFill>
            <a:srgbClr val="FFC000"/>
          </a:solidFill>
          <a:ln cmpd="dbl"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4898852" y="3341656"/>
            <a:ext cx="1101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  <a:latin typeface="Berlin Sans FB Demi" pitchFamily="34" charset="0"/>
              </a:rPr>
              <a:t>All </a:t>
            </a:r>
            <a:r>
              <a:rPr lang="fr-FR" b="1" dirty="0" err="1">
                <a:solidFill>
                  <a:schemeClr val="tx1"/>
                </a:solidFill>
                <a:latin typeface="Berlin Sans FB Demi" pitchFamily="34" charset="0"/>
              </a:rPr>
              <a:t>markets</a:t>
            </a:r>
            <a:r>
              <a:rPr lang="fr-FR" b="1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fr-FR" b="1" dirty="0" err="1">
                <a:solidFill>
                  <a:schemeClr val="tx1"/>
                </a:solidFill>
                <a:latin typeface="Berlin Sans FB Demi" pitchFamily="34" charset="0"/>
              </a:rPr>
              <a:t>grouped</a:t>
            </a:r>
            <a:endParaRPr lang="fr-FR" b="1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4426637" y="5013177"/>
            <a:ext cx="526222" cy="792088"/>
          </a:xfrm>
          <a:prstGeom prst="downArrow">
            <a:avLst>
              <a:gd name="adj1" fmla="val 55911"/>
              <a:gd name="adj2" fmla="val 58961"/>
            </a:avLst>
          </a:prstGeom>
          <a:solidFill>
            <a:srgbClr val="00B050"/>
          </a:solidFill>
          <a:ln cmpd="dbl"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aphicFrame>
        <p:nvGraphicFramePr>
          <p:cNvPr id="40" name="Diagram 39"/>
          <p:cNvGraphicFramePr/>
          <p:nvPr>
            <p:extLst>
              <p:ext uri="{D42A27DB-BD31-4B8C-83A1-F6EECF244321}">
                <p14:modId xmlns:p14="http://schemas.microsoft.com/office/powerpoint/2010/main" val="1167376434"/>
              </p:ext>
            </p:extLst>
          </p:nvPr>
        </p:nvGraphicFramePr>
        <p:xfrm>
          <a:off x="3522220" y="4370958"/>
          <a:ext cx="1844569" cy="53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6" name="Diagram 45"/>
          <p:cNvGraphicFramePr/>
          <p:nvPr>
            <p:extLst>
              <p:ext uri="{D42A27DB-BD31-4B8C-83A1-F6EECF244321}">
                <p14:modId xmlns:p14="http://schemas.microsoft.com/office/powerpoint/2010/main" val="1856898433"/>
              </p:ext>
            </p:extLst>
          </p:nvPr>
        </p:nvGraphicFramePr>
        <p:xfrm>
          <a:off x="1952702" y="5908112"/>
          <a:ext cx="1844569" cy="53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47" name="Group 46"/>
          <p:cNvGrpSpPr/>
          <p:nvPr/>
        </p:nvGrpSpPr>
        <p:grpSpPr>
          <a:xfrm>
            <a:off x="6208379" y="5908111"/>
            <a:ext cx="1323982" cy="530927"/>
            <a:chOff x="0" y="0"/>
            <a:chExt cx="1323982" cy="530927"/>
          </a:xfrm>
        </p:grpSpPr>
        <p:sp>
          <p:nvSpPr>
            <p:cNvPr id="48" name="Chevron 47"/>
            <p:cNvSpPr/>
            <p:nvPr/>
          </p:nvSpPr>
          <p:spPr>
            <a:xfrm>
              <a:off x="0" y="0"/>
              <a:ext cx="1323982" cy="530927"/>
            </a:xfrm>
            <a:prstGeom prst="chevron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Chevron 4"/>
            <p:cNvSpPr/>
            <p:nvPr/>
          </p:nvSpPr>
          <p:spPr>
            <a:xfrm>
              <a:off x="265464" y="0"/>
              <a:ext cx="793055" cy="530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Inverness Street </a:t>
              </a:r>
              <a:r>
                <a:rPr lang="fr-FR" sz="1200" kern="1200" dirty="0" err="1" smtClean="0"/>
                <a:t>Market</a:t>
              </a:r>
              <a:endParaRPr lang="fr-FR" sz="1200" kern="12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149860" y="5909537"/>
            <a:ext cx="1323982" cy="530927"/>
            <a:chOff x="0" y="0"/>
            <a:chExt cx="1323982" cy="530927"/>
          </a:xfrm>
        </p:grpSpPr>
        <p:sp>
          <p:nvSpPr>
            <p:cNvPr id="51" name="Chevron 50"/>
            <p:cNvSpPr/>
            <p:nvPr/>
          </p:nvSpPr>
          <p:spPr>
            <a:xfrm>
              <a:off x="0" y="0"/>
              <a:ext cx="1323982" cy="530927"/>
            </a:xfrm>
            <a:prstGeom prst="chevron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Chevron 4"/>
            <p:cNvSpPr/>
            <p:nvPr/>
          </p:nvSpPr>
          <p:spPr>
            <a:xfrm>
              <a:off x="265464" y="0"/>
              <a:ext cx="793055" cy="530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i="0" kern="1200" baseline="0" dirty="0" smtClean="0"/>
                <a:t>Buck Street </a:t>
              </a:r>
              <a:r>
                <a:rPr lang="fr-FR" sz="1200" i="0" kern="1200" baseline="0" dirty="0" err="1" smtClean="0"/>
                <a:t>Market</a:t>
              </a:r>
              <a:endParaRPr lang="fr-FR" sz="1200" kern="1200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091341" y="5909537"/>
            <a:ext cx="1323982" cy="530927"/>
            <a:chOff x="0" y="0"/>
            <a:chExt cx="1323982" cy="530927"/>
          </a:xfrm>
        </p:grpSpPr>
        <p:sp>
          <p:nvSpPr>
            <p:cNvPr id="54" name="Chevron 53"/>
            <p:cNvSpPr/>
            <p:nvPr/>
          </p:nvSpPr>
          <p:spPr>
            <a:xfrm>
              <a:off x="0" y="0"/>
              <a:ext cx="1323982" cy="530927"/>
            </a:xfrm>
            <a:prstGeom prst="chevron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Chevron 4"/>
            <p:cNvSpPr/>
            <p:nvPr/>
          </p:nvSpPr>
          <p:spPr>
            <a:xfrm>
              <a:off x="265464" y="0"/>
              <a:ext cx="793055" cy="530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i="0" kern="1200" baseline="0" dirty="0" smtClean="0"/>
                <a:t>Camden</a:t>
              </a:r>
              <a:r>
                <a:rPr lang="fr-FR" sz="1200" i="0" kern="1200" dirty="0" smtClean="0"/>
                <a:t> </a:t>
              </a:r>
              <a:r>
                <a:rPr lang="fr-FR" sz="1200" i="0" kern="1200" dirty="0" err="1" smtClean="0"/>
                <a:t>Lock</a:t>
              </a:r>
              <a:r>
                <a:rPr lang="fr-FR" sz="1200" i="0" kern="1200" dirty="0" smtClean="0"/>
                <a:t> Village</a:t>
              </a:r>
              <a:endParaRPr lang="fr-FR" sz="1200" kern="12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032822" y="5909537"/>
            <a:ext cx="1323982" cy="530927"/>
            <a:chOff x="0" y="0"/>
            <a:chExt cx="1323982" cy="530927"/>
          </a:xfrm>
        </p:grpSpPr>
        <p:sp>
          <p:nvSpPr>
            <p:cNvPr id="57" name="Chevron 56"/>
            <p:cNvSpPr/>
            <p:nvPr/>
          </p:nvSpPr>
          <p:spPr>
            <a:xfrm>
              <a:off x="0" y="0"/>
              <a:ext cx="1323982" cy="530927"/>
            </a:xfrm>
            <a:prstGeom prst="chevron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Chevron 4"/>
            <p:cNvSpPr/>
            <p:nvPr/>
          </p:nvSpPr>
          <p:spPr>
            <a:xfrm>
              <a:off x="265464" y="0"/>
              <a:ext cx="793055" cy="530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i="0" kern="1200" baseline="0" dirty="0" smtClean="0"/>
                <a:t>Stables </a:t>
              </a:r>
              <a:r>
                <a:rPr lang="fr-FR" sz="1200" i="0" kern="1200" baseline="0" dirty="0" err="1" smtClean="0"/>
                <a:t>Market</a:t>
              </a:r>
              <a:endParaRPr lang="fr-FR" sz="1200" kern="1200" dirty="0"/>
            </a:p>
          </p:txBody>
        </p:sp>
      </p:grpSp>
      <p:sp>
        <p:nvSpPr>
          <p:cNvPr id="26" name="TextBox 25"/>
          <p:cNvSpPr txBox="1"/>
          <p:nvPr/>
        </p:nvSpPr>
        <p:spPr>
          <a:xfrm rot="5400000">
            <a:off x="4719770" y="4947556"/>
            <a:ext cx="1101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tx1"/>
                </a:solidFill>
                <a:latin typeface="Berlin Sans FB Demi" pitchFamily="34" charset="0"/>
              </a:rPr>
              <a:t>These</a:t>
            </a:r>
            <a:r>
              <a:rPr lang="fr-FR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Berlin Sans FB Demi" pitchFamily="34" charset="0"/>
              </a:rPr>
              <a:t>markets</a:t>
            </a:r>
            <a:r>
              <a:rPr lang="fr-FR" dirty="0" smtClean="0">
                <a:solidFill>
                  <a:schemeClr val="tx1"/>
                </a:solidFill>
                <a:latin typeface="Berlin Sans FB Demi" pitchFamily="34" charset="0"/>
              </a:rPr>
              <a:t> are</a:t>
            </a:r>
            <a:endParaRPr lang="fr-FR" dirty="0"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42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0" y="188640"/>
            <a:ext cx="9144000" cy="106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spcBef>
                <a:spcPts val="2250"/>
              </a:spcBef>
            </a:pPr>
            <a:r>
              <a:rPr lang="fr-FR" sz="6300" b="1" dirty="0" smtClean="0">
                <a:latin typeface="Gungsuh" pitchFamily="18" charset="-127"/>
                <a:ea typeface="Gungsuh" pitchFamily="18" charset="-127"/>
              </a:rPr>
              <a:t>Camden </a:t>
            </a:r>
            <a:r>
              <a:rPr lang="fr-FR" sz="6300" b="1" dirty="0" err="1" smtClean="0">
                <a:latin typeface="Gungsuh" pitchFamily="18" charset="-127"/>
                <a:ea typeface="Gungsuh" pitchFamily="18" charset="-127"/>
              </a:rPr>
              <a:t>Town</a:t>
            </a:r>
            <a:endParaRPr lang="fr-FR" sz="6300" b="1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1252650"/>
            <a:ext cx="91440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1651533" y="2930844"/>
            <a:ext cx="58227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i="1" dirty="0" smtClean="0">
                <a:solidFill>
                  <a:schemeClr val="tx1"/>
                </a:solidFill>
                <a:latin typeface="Tekton Pro" pitchFamily="34" charset="0"/>
                <a:ea typeface="Adobe Fangsong Std R" pitchFamily="18" charset="-128"/>
                <a:cs typeface="Consolas" pitchFamily="49" charset="0"/>
              </a:rPr>
              <a:t>« </a:t>
            </a:r>
            <a:r>
              <a:rPr lang="fr-FR" sz="3000" i="1" dirty="0" err="1" smtClean="0">
                <a:solidFill>
                  <a:schemeClr val="tx1"/>
                </a:solidFill>
                <a:latin typeface="Tekton Pro" pitchFamily="34" charset="0"/>
                <a:ea typeface="Adobe Fangsong Std R" pitchFamily="18" charset="-128"/>
                <a:cs typeface="Consolas" pitchFamily="49" charset="0"/>
              </a:rPr>
              <a:t>Where’s</a:t>
            </a:r>
            <a:r>
              <a:rPr lang="fr-FR" sz="3000" i="1" dirty="0" smtClean="0">
                <a:solidFill>
                  <a:schemeClr val="tx1"/>
                </a:solidFill>
                <a:latin typeface="Tekton Pro" pitchFamily="34" charset="0"/>
                <a:ea typeface="Adobe Fangsong Std R" pitchFamily="18" charset="-128"/>
                <a:cs typeface="Consolas" pitchFamily="49" charset="0"/>
              </a:rPr>
              <a:t> </a:t>
            </a:r>
            <a:r>
              <a:rPr lang="fr-FR" sz="3000" i="1" dirty="0" smtClean="0">
                <a:solidFill>
                  <a:schemeClr val="tx1"/>
                </a:solidFill>
                <a:latin typeface="Tekton Pro" pitchFamily="34" charset="0"/>
                <a:ea typeface="Adobe Fangsong Std R" pitchFamily="18" charset="-128"/>
                <a:cs typeface="Consolas" pitchFamily="49" charset="0"/>
              </a:rPr>
              <a:t>Camden </a:t>
            </a:r>
            <a:r>
              <a:rPr lang="fr-FR" sz="3000" i="1" dirty="0" err="1" smtClean="0">
                <a:solidFill>
                  <a:schemeClr val="tx1"/>
                </a:solidFill>
                <a:latin typeface="Tekton Pro" pitchFamily="34" charset="0"/>
                <a:ea typeface="Adobe Fangsong Std R" pitchFamily="18" charset="-128"/>
                <a:cs typeface="Consolas" pitchFamily="49" charset="0"/>
              </a:rPr>
              <a:t>Town</a:t>
            </a:r>
            <a:r>
              <a:rPr lang="fr-FR" sz="3000" i="1" dirty="0" smtClean="0">
                <a:solidFill>
                  <a:schemeClr val="tx1"/>
                </a:solidFill>
                <a:latin typeface="Tekton Pro" pitchFamily="34" charset="0"/>
                <a:ea typeface="Adobe Fangsong Std R" pitchFamily="18" charset="-128"/>
                <a:cs typeface="Consolas" pitchFamily="49" charset="0"/>
              </a:rPr>
              <a:t> ? »</a:t>
            </a:r>
            <a:endParaRPr lang="fr-FR" sz="3000" i="1" dirty="0">
              <a:solidFill>
                <a:schemeClr val="tx1"/>
              </a:solidFill>
              <a:latin typeface="Tekton Pro" pitchFamily="34" charset="0"/>
              <a:ea typeface="Adobe Fangsong Std R" pitchFamily="18" charset="-128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20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0" y="188640"/>
            <a:ext cx="9144000" cy="106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spcBef>
                <a:spcPts val="2250"/>
              </a:spcBef>
            </a:pPr>
            <a:r>
              <a:rPr lang="fr-FR" sz="6300" b="1" dirty="0" smtClean="0">
                <a:latin typeface="Gungsuh" pitchFamily="18" charset="-127"/>
                <a:ea typeface="Gungsuh" pitchFamily="18" charset="-127"/>
              </a:rPr>
              <a:t>Camden </a:t>
            </a:r>
            <a:r>
              <a:rPr lang="fr-FR" sz="6300" b="1" dirty="0" err="1" smtClean="0">
                <a:latin typeface="Gungsuh" pitchFamily="18" charset="-127"/>
                <a:ea typeface="Gungsuh" pitchFamily="18" charset="-127"/>
              </a:rPr>
              <a:t>Town</a:t>
            </a:r>
            <a:endParaRPr lang="fr-FR" sz="6300" b="1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1252650"/>
            <a:ext cx="91440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 descr="F:\telechargements\EXPOSE\nlondonuklocationmap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538" y="2207633"/>
            <a:ext cx="4820921" cy="450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73168" y="1580132"/>
            <a:ext cx="1997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u="sng" dirty="0" smtClean="0">
                <a:solidFill>
                  <a:srgbClr val="C00000"/>
                </a:solidFill>
                <a:latin typeface="Rockwell" pitchFamily="18" charset="0"/>
              </a:rPr>
              <a:t>Camden</a:t>
            </a:r>
            <a:endParaRPr lang="fr-FR" sz="3600" u="sng" dirty="0">
              <a:solidFill>
                <a:srgbClr val="C00000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8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0" y="188640"/>
            <a:ext cx="9144000" cy="106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spcBef>
                <a:spcPts val="2250"/>
              </a:spcBef>
            </a:pPr>
            <a:r>
              <a:rPr lang="fr-FR" sz="6300" b="1" dirty="0" smtClean="0">
                <a:latin typeface="Gungsuh" pitchFamily="18" charset="-127"/>
                <a:ea typeface="Gungsuh" pitchFamily="18" charset="-127"/>
              </a:rPr>
              <a:t>Camden </a:t>
            </a:r>
            <a:r>
              <a:rPr lang="fr-FR" sz="6300" b="1" dirty="0" err="1" smtClean="0">
                <a:latin typeface="Gungsuh" pitchFamily="18" charset="-127"/>
                <a:ea typeface="Gungsuh" pitchFamily="18" charset="-127"/>
              </a:rPr>
              <a:t>Town</a:t>
            </a:r>
            <a:endParaRPr lang="fr-FR" sz="6300" b="1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1252650"/>
            <a:ext cx="91440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2974222" y="1580132"/>
            <a:ext cx="3195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u="sng" dirty="0" smtClean="0">
                <a:solidFill>
                  <a:srgbClr val="C00000"/>
                </a:solidFill>
                <a:latin typeface="Rockwell" pitchFamily="18" charset="0"/>
              </a:rPr>
              <a:t>Camden </a:t>
            </a:r>
            <a:r>
              <a:rPr lang="fr-FR" sz="3600" u="sng" dirty="0" err="1" smtClean="0">
                <a:solidFill>
                  <a:srgbClr val="C00000"/>
                </a:solidFill>
                <a:latin typeface="Rockwell" pitchFamily="18" charset="0"/>
              </a:rPr>
              <a:t>Town</a:t>
            </a:r>
            <a:endParaRPr lang="fr-FR" sz="3600" u="sng" dirty="0">
              <a:solidFill>
                <a:srgbClr val="C00000"/>
              </a:solidFill>
              <a:latin typeface="Rockwell" pitchFamily="18" charset="0"/>
            </a:endParaRPr>
          </a:p>
        </p:txBody>
      </p:sp>
      <p:pic>
        <p:nvPicPr>
          <p:cNvPr id="2051" name="Picture 3" descr="F:\telechargements\EXPOSE\NW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263" y="2238397"/>
            <a:ext cx="4445471" cy="423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9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0" y="188640"/>
            <a:ext cx="9144000" cy="106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spcBef>
                <a:spcPts val="2250"/>
              </a:spcBef>
            </a:pPr>
            <a:r>
              <a:rPr lang="fr-FR" sz="6300" b="1" dirty="0" smtClean="0">
                <a:latin typeface="Gungsuh" pitchFamily="18" charset="-127"/>
                <a:ea typeface="Gungsuh" pitchFamily="18" charset="-127"/>
              </a:rPr>
              <a:t>Camden </a:t>
            </a:r>
            <a:r>
              <a:rPr lang="fr-FR" sz="6300" b="1" dirty="0" err="1" smtClean="0">
                <a:latin typeface="Gungsuh" pitchFamily="18" charset="-127"/>
                <a:ea typeface="Gungsuh" pitchFamily="18" charset="-127"/>
              </a:rPr>
              <a:t>Town</a:t>
            </a:r>
            <a:endParaRPr lang="fr-FR" sz="6300" b="1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1252650"/>
            <a:ext cx="91440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1572700" y="2930844"/>
            <a:ext cx="5998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i="1" dirty="0" smtClean="0">
                <a:solidFill>
                  <a:schemeClr val="tx1"/>
                </a:solidFill>
                <a:latin typeface="Tekton Pro" pitchFamily="34" charset="0"/>
                <a:ea typeface="Adobe Fangsong Std R" pitchFamily="18" charset="-128"/>
                <a:cs typeface="Consolas" pitchFamily="49" charset="0"/>
              </a:rPr>
              <a:t>« </a:t>
            </a:r>
            <a:r>
              <a:rPr lang="fr-FR" sz="3000" i="1" dirty="0" smtClean="0">
                <a:solidFill>
                  <a:schemeClr val="tx1"/>
                </a:solidFill>
                <a:latin typeface="Tekton Pro" pitchFamily="34" charset="0"/>
                <a:ea typeface="Adobe Fangsong Std R" pitchFamily="18" charset="-128"/>
                <a:cs typeface="Consolas" pitchFamily="49" charset="0"/>
              </a:rPr>
              <a:t>A </a:t>
            </a:r>
            <a:r>
              <a:rPr lang="fr-FR" sz="3000" i="1" dirty="0" err="1" smtClean="0">
                <a:solidFill>
                  <a:schemeClr val="tx1"/>
                </a:solidFill>
                <a:latin typeface="Tekton Pro" pitchFamily="34" charset="0"/>
                <a:ea typeface="Adobe Fangsong Std R" pitchFamily="18" charset="-128"/>
                <a:cs typeface="Consolas" pitchFamily="49" charset="0"/>
              </a:rPr>
              <a:t>little</a:t>
            </a:r>
            <a:r>
              <a:rPr lang="fr-FR" sz="3000" i="1" dirty="0" smtClean="0">
                <a:solidFill>
                  <a:schemeClr val="tx1"/>
                </a:solidFill>
                <a:latin typeface="Tekton Pro" pitchFamily="34" charset="0"/>
                <a:ea typeface="Adobe Fangsong Std R" pitchFamily="18" charset="-128"/>
                <a:cs typeface="Consolas" pitchFamily="49" charset="0"/>
              </a:rPr>
              <a:t> bit of </a:t>
            </a:r>
            <a:r>
              <a:rPr lang="fr-FR" sz="3000" i="1" dirty="0" err="1" smtClean="0">
                <a:solidFill>
                  <a:schemeClr val="tx1"/>
                </a:solidFill>
                <a:latin typeface="Tekton Pro" pitchFamily="34" charset="0"/>
                <a:ea typeface="Adobe Fangsong Std R" pitchFamily="18" charset="-128"/>
                <a:cs typeface="Consolas" pitchFamily="49" charset="0"/>
              </a:rPr>
              <a:t>History</a:t>
            </a:r>
            <a:r>
              <a:rPr lang="fr-FR" sz="3000" i="1" dirty="0" smtClean="0">
                <a:solidFill>
                  <a:schemeClr val="tx1"/>
                </a:solidFill>
                <a:latin typeface="Tekton Pro" pitchFamily="34" charset="0"/>
                <a:ea typeface="Adobe Fangsong Std R" pitchFamily="18" charset="-128"/>
                <a:cs typeface="Consolas" pitchFamily="49" charset="0"/>
              </a:rPr>
              <a:t> of Camden </a:t>
            </a:r>
            <a:r>
              <a:rPr lang="fr-FR" sz="3000" i="1" dirty="0" err="1" smtClean="0">
                <a:solidFill>
                  <a:schemeClr val="tx1"/>
                </a:solidFill>
                <a:latin typeface="Tekton Pro" pitchFamily="34" charset="0"/>
                <a:ea typeface="Adobe Fangsong Std R" pitchFamily="18" charset="-128"/>
                <a:cs typeface="Consolas" pitchFamily="49" charset="0"/>
              </a:rPr>
              <a:t>Town</a:t>
            </a:r>
            <a:r>
              <a:rPr lang="fr-FR" sz="3000" i="1" dirty="0" smtClean="0">
                <a:solidFill>
                  <a:schemeClr val="tx1"/>
                </a:solidFill>
                <a:latin typeface="Tekton Pro" pitchFamily="34" charset="0"/>
                <a:ea typeface="Adobe Fangsong Std R" pitchFamily="18" charset="-128"/>
                <a:cs typeface="Consolas" pitchFamily="49" charset="0"/>
              </a:rPr>
              <a:t> …</a:t>
            </a:r>
            <a:r>
              <a:rPr lang="fr-FR" sz="3000" i="1" dirty="0" smtClean="0">
                <a:solidFill>
                  <a:schemeClr val="tx1"/>
                </a:solidFill>
                <a:latin typeface="Tekton Pro" pitchFamily="34" charset="0"/>
                <a:ea typeface="Adobe Fangsong Std R" pitchFamily="18" charset="-128"/>
                <a:cs typeface="Consolas" pitchFamily="49" charset="0"/>
              </a:rPr>
              <a:t> »</a:t>
            </a:r>
            <a:endParaRPr lang="fr-FR" sz="3000" i="1" dirty="0">
              <a:solidFill>
                <a:schemeClr val="tx1"/>
              </a:solidFill>
              <a:latin typeface="Tekton Pro" pitchFamily="34" charset="0"/>
              <a:ea typeface="Adobe Fangsong Std R" pitchFamily="18" charset="-128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14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0" y="188640"/>
            <a:ext cx="9144000" cy="106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spcBef>
                <a:spcPts val="2250"/>
              </a:spcBef>
            </a:pPr>
            <a:r>
              <a:rPr lang="fr-FR" sz="6300" b="1" dirty="0" smtClean="0">
                <a:latin typeface="Gungsuh" pitchFamily="18" charset="-127"/>
                <a:ea typeface="Gungsuh" pitchFamily="18" charset="-127"/>
              </a:rPr>
              <a:t>Camden </a:t>
            </a:r>
            <a:r>
              <a:rPr lang="fr-FR" sz="6300" b="1" dirty="0" err="1" smtClean="0">
                <a:latin typeface="Gungsuh" pitchFamily="18" charset="-127"/>
                <a:ea typeface="Gungsuh" pitchFamily="18" charset="-127"/>
              </a:rPr>
              <a:t>Town</a:t>
            </a:r>
            <a:endParaRPr lang="fr-FR" sz="6300" b="1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1252650"/>
            <a:ext cx="91440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8023980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F:\telechargements\EXPOSE\Camden-Town-Stati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213" y="4753886"/>
            <a:ext cx="1512168" cy="1389095"/>
          </a:xfrm>
          <a:prstGeom prst="ellipse">
            <a:avLst/>
          </a:prstGeom>
          <a:ln>
            <a:noFill/>
          </a:ln>
          <a:effectLst>
            <a:softEdge rad="12700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telechargements\EXPOSE\camden town2.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0808"/>
            <a:ext cx="1979712" cy="1325170"/>
          </a:xfrm>
          <a:prstGeom prst="rect">
            <a:avLst/>
          </a:prstGeom>
          <a:ln>
            <a:noFill/>
          </a:ln>
          <a:effectLst>
            <a:softEdge rad="31750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14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0" y="188640"/>
            <a:ext cx="9144000" cy="106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spcBef>
                <a:spcPts val="2250"/>
              </a:spcBef>
            </a:pPr>
            <a:r>
              <a:rPr lang="fr-FR" sz="6300" b="1" dirty="0" smtClean="0">
                <a:latin typeface="Gungsuh" pitchFamily="18" charset="-127"/>
                <a:ea typeface="Gungsuh" pitchFamily="18" charset="-127"/>
              </a:rPr>
              <a:t>Camden </a:t>
            </a:r>
            <a:r>
              <a:rPr lang="fr-FR" sz="6300" b="1" dirty="0" err="1" smtClean="0">
                <a:latin typeface="Gungsuh" pitchFamily="18" charset="-127"/>
                <a:ea typeface="Gungsuh" pitchFamily="18" charset="-127"/>
              </a:rPr>
              <a:t>Town</a:t>
            </a:r>
            <a:endParaRPr lang="fr-FR" sz="6300" b="1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1252650"/>
            <a:ext cx="91440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1572700" y="2930844"/>
            <a:ext cx="59985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i="1" dirty="0" smtClean="0">
                <a:solidFill>
                  <a:schemeClr val="tx1"/>
                </a:solidFill>
                <a:latin typeface="Tekton Pro" pitchFamily="34" charset="0"/>
                <a:ea typeface="Adobe Fangsong Std R" pitchFamily="18" charset="-128"/>
                <a:cs typeface="Consolas" pitchFamily="49" charset="0"/>
              </a:rPr>
              <a:t>« </a:t>
            </a:r>
            <a:r>
              <a:rPr lang="fr-FR" sz="3000" i="1" dirty="0" smtClean="0">
                <a:solidFill>
                  <a:schemeClr val="tx1"/>
                </a:solidFill>
                <a:latin typeface="Tekton Pro" pitchFamily="34" charset="0"/>
                <a:ea typeface="Adobe Fangsong Std R" pitchFamily="18" charset="-128"/>
                <a:cs typeface="Consolas" pitchFamily="49" charset="0"/>
              </a:rPr>
              <a:t>More about Camden </a:t>
            </a:r>
            <a:r>
              <a:rPr lang="fr-FR" sz="3000" i="1" dirty="0" err="1" smtClean="0">
                <a:solidFill>
                  <a:schemeClr val="tx1"/>
                </a:solidFill>
                <a:latin typeface="Tekton Pro" pitchFamily="34" charset="0"/>
                <a:ea typeface="Adobe Fangsong Std R" pitchFamily="18" charset="-128"/>
                <a:cs typeface="Consolas" pitchFamily="49" charset="0"/>
              </a:rPr>
              <a:t>Town</a:t>
            </a:r>
            <a:r>
              <a:rPr lang="fr-FR" sz="3000" i="1" dirty="0" smtClean="0">
                <a:solidFill>
                  <a:schemeClr val="tx1"/>
                </a:solidFill>
                <a:latin typeface="Tekton Pro" pitchFamily="34" charset="0"/>
                <a:ea typeface="Adobe Fangsong Std R" pitchFamily="18" charset="-128"/>
                <a:cs typeface="Consolas" pitchFamily="49" charset="0"/>
              </a:rPr>
              <a:t> …</a:t>
            </a:r>
            <a:r>
              <a:rPr lang="fr-FR" sz="3000" i="1" dirty="0" smtClean="0">
                <a:solidFill>
                  <a:schemeClr val="tx1"/>
                </a:solidFill>
                <a:latin typeface="Tekton Pro" pitchFamily="34" charset="0"/>
                <a:ea typeface="Adobe Fangsong Std R" pitchFamily="18" charset="-128"/>
                <a:cs typeface="Consolas" pitchFamily="49" charset="0"/>
              </a:rPr>
              <a:t> »</a:t>
            </a:r>
            <a:endParaRPr lang="fr-FR" sz="3000" i="1" dirty="0">
              <a:solidFill>
                <a:schemeClr val="tx1"/>
              </a:solidFill>
              <a:latin typeface="Tekton Pro" pitchFamily="34" charset="0"/>
              <a:ea typeface="Adobe Fangsong Std R" pitchFamily="18" charset="-128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77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0" y="188640"/>
            <a:ext cx="9144000" cy="106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spcBef>
                <a:spcPts val="2250"/>
              </a:spcBef>
            </a:pPr>
            <a:r>
              <a:rPr lang="fr-FR" sz="6300" b="1" dirty="0" smtClean="0">
                <a:latin typeface="Gungsuh" pitchFamily="18" charset="-127"/>
                <a:ea typeface="Gungsuh" pitchFamily="18" charset="-127"/>
              </a:rPr>
              <a:t>Camden </a:t>
            </a:r>
            <a:r>
              <a:rPr lang="fr-FR" sz="6300" b="1" dirty="0" err="1" smtClean="0">
                <a:latin typeface="Gungsuh" pitchFamily="18" charset="-127"/>
                <a:ea typeface="Gungsuh" pitchFamily="18" charset="-127"/>
              </a:rPr>
              <a:t>Town</a:t>
            </a:r>
            <a:endParaRPr lang="fr-FR" sz="6300" b="1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1252650"/>
            <a:ext cx="91440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5"/>
          <p:cNvSpPr/>
          <p:nvPr/>
        </p:nvSpPr>
        <p:spPr>
          <a:xfrm>
            <a:off x="3489011" y="3244334"/>
            <a:ext cx="1680268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err="1">
                <a:solidFill>
                  <a:srgbClr val="0070C0"/>
                </a:solidFill>
                <a:latin typeface="Agency FB" pitchFamily="34" charset="0"/>
                <a:cs typeface="Aharoni" pitchFamily="2" charset="-79"/>
              </a:rPr>
              <a:t>Beryl</a:t>
            </a:r>
            <a:r>
              <a:rPr lang="fr-FR" dirty="0">
                <a:solidFill>
                  <a:srgbClr val="0070C0"/>
                </a:solidFill>
                <a:latin typeface="Agency FB" pitchFamily="34" charset="0"/>
                <a:cs typeface="Aharoni" pitchFamily="2" charset="-79"/>
              </a:rPr>
              <a:t> </a:t>
            </a:r>
            <a:r>
              <a:rPr lang="fr-FR" dirty="0" smtClean="0">
                <a:solidFill>
                  <a:srgbClr val="0070C0"/>
                </a:solidFill>
                <a:latin typeface="Agency FB" pitchFamily="34" charset="0"/>
                <a:cs typeface="Aharoni" pitchFamily="2" charset="-79"/>
              </a:rPr>
              <a:t>Bainbridge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  <a:latin typeface="Agency FB" pitchFamily="34" charset="0"/>
                <a:cs typeface="Aharoni" pitchFamily="2" charset="-79"/>
              </a:rPr>
              <a:t>Alan </a:t>
            </a:r>
            <a:r>
              <a:rPr lang="fr-FR" dirty="0" err="1" smtClean="0">
                <a:solidFill>
                  <a:srgbClr val="0070C0"/>
                </a:solidFill>
                <a:latin typeface="Agency FB" pitchFamily="34" charset="0"/>
                <a:cs typeface="Aharoni" pitchFamily="2" charset="-79"/>
              </a:rPr>
              <a:t>Benett</a:t>
            </a:r>
            <a:endParaRPr lang="fr-FR" dirty="0" smtClean="0">
              <a:solidFill>
                <a:srgbClr val="0070C0"/>
              </a:solidFill>
              <a:latin typeface="Agency FB" pitchFamily="34" charset="0"/>
              <a:cs typeface="Aharoni" pitchFamily="2" charset="-79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  <a:latin typeface="Agency FB" pitchFamily="34" charset="0"/>
                <a:cs typeface="Aharoni" pitchFamily="2" charset="-79"/>
              </a:rPr>
              <a:t>Oliver Heaviside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  <a:latin typeface="Agency FB" pitchFamily="34" charset="0"/>
                <a:cs typeface="Aharoni" pitchFamily="2" charset="-79"/>
              </a:rPr>
              <a:t>Walter </a:t>
            </a:r>
            <a:r>
              <a:rPr lang="fr-FR" dirty="0" err="1" smtClean="0">
                <a:solidFill>
                  <a:srgbClr val="0070C0"/>
                </a:solidFill>
                <a:latin typeface="Agency FB" pitchFamily="34" charset="0"/>
                <a:cs typeface="Aharoni" pitchFamily="2" charset="-79"/>
              </a:rPr>
              <a:t>Sickert</a:t>
            </a:r>
            <a:endParaRPr lang="fr-FR" dirty="0" smtClean="0">
              <a:solidFill>
                <a:srgbClr val="0070C0"/>
              </a:solidFill>
              <a:latin typeface="Agency FB" pitchFamily="34" charset="0"/>
              <a:cs typeface="Aharoni" pitchFamily="2" charset="-79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  <a:latin typeface="Agency FB" pitchFamily="34" charset="0"/>
                <a:cs typeface="Aharoni" pitchFamily="2" charset="-79"/>
              </a:rPr>
              <a:t>Dylan Thomas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  <a:latin typeface="Agency FB" pitchFamily="34" charset="0"/>
                <a:cs typeface="Aharoni" pitchFamily="2" charset="-79"/>
              </a:rPr>
              <a:t>Amy </a:t>
            </a:r>
            <a:r>
              <a:rPr lang="fr-FR" dirty="0" err="1">
                <a:solidFill>
                  <a:srgbClr val="0070C0"/>
                </a:solidFill>
                <a:latin typeface="Agency FB" pitchFamily="34" charset="0"/>
                <a:cs typeface="Aharoni" pitchFamily="2" charset="-79"/>
              </a:rPr>
              <a:t>W</a:t>
            </a:r>
            <a:r>
              <a:rPr lang="fr-FR" dirty="0" err="1" smtClean="0">
                <a:solidFill>
                  <a:srgbClr val="0070C0"/>
                </a:solidFill>
                <a:latin typeface="Agency FB" pitchFamily="34" charset="0"/>
                <a:cs typeface="Aharoni" pitchFamily="2" charset="-79"/>
              </a:rPr>
              <a:t>inehouse</a:t>
            </a:r>
            <a:endParaRPr lang="fr-FR" dirty="0" smtClean="0">
              <a:solidFill>
                <a:srgbClr val="0070C0"/>
              </a:solidFill>
              <a:latin typeface="Agency FB" pitchFamily="34" charset="0"/>
              <a:cs typeface="Aharoni" pitchFamily="2" charset="-79"/>
            </a:endParaRPr>
          </a:p>
          <a:p>
            <a:pPr marL="285750" indent="-285750">
              <a:buFont typeface="Arial" pitchFamily="34" charset="0"/>
              <a:buChar char="•"/>
            </a:pP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3641" y="1684553"/>
            <a:ext cx="6036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" pitchFamily="18" charset="0"/>
              </a:rPr>
              <a:t>Famous</a:t>
            </a:r>
            <a:r>
              <a:rPr lang="fr-F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" pitchFamily="18" charset="0"/>
              </a:rPr>
              <a:t> </a:t>
            </a:r>
            <a:r>
              <a:rPr lang="fr-FR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" pitchFamily="18" charset="0"/>
              </a:rPr>
              <a:t>Personalities</a:t>
            </a:r>
            <a:r>
              <a:rPr lang="fr-F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" pitchFamily="18" charset="0"/>
              </a:rPr>
              <a:t> in Camden </a:t>
            </a:r>
            <a:r>
              <a:rPr lang="fr-FR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" pitchFamily="18" charset="0"/>
              </a:rPr>
              <a:t>Town</a:t>
            </a:r>
            <a:endParaRPr lang="fr-F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77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0" y="188640"/>
            <a:ext cx="9144000" cy="106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spcBef>
                <a:spcPts val="2250"/>
              </a:spcBef>
            </a:pPr>
            <a:r>
              <a:rPr lang="fr-FR" sz="6300" b="1" dirty="0" smtClean="0">
                <a:latin typeface="Gungsuh" pitchFamily="18" charset="-127"/>
                <a:ea typeface="Gungsuh" pitchFamily="18" charset="-127"/>
              </a:rPr>
              <a:t>Camden </a:t>
            </a:r>
            <a:r>
              <a:rPr lang="fr-FR" sz="6300" b="1" dirty="0" err="1" smtClean="0">
                <a:latin typeface="Gungsuh" pitchFamily="18" charset="-127"/>
                <a:ea typeface="Gungsuh" pitchFamily="18" charset="-127"/>
              </a:rPr>
              <a:t>Town</a:t>
            </a:r>
            <a:endParaRPr lang="fr-FR" sz="6300" b="1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1252650"/>
            <a:ext cx="91440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1509334" y="3028890"/>
            <a:ext cx="6125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" pitchFamily="18" charset="0"/>
              </a:rPr>
              <a:t>Some</a:t>
            </a:r>
            <a:r>
              <a:rPr lang="fr-F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" pitchFamily="18" charset="0"/>
              </a:rPr>
              <a:t> </a:t>
            </a:r>
            <a:r>
              <a:rPr lang="fr-FR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" pitchFamily="18" charset="0"/>
              </a:rPr>
              <a:t>Pictures</a:t>
            </a:r>
            <a:r>
              <a:rPr lang="fr-F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" pitchFamily="18" charset="0"/>
              </a:rPr>
              <a:t> of the </a:t>
            </a:r>
            <a:r>
              <a:rPr lang="fr-FR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" pitchFamily="18" charset="0"/>
              </a:rPr>
              <a:t>neighborhood</a:t>
            </a:r>
            <a:r>
              <a:rPr lang="fr-F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" pitchFamily="18" charset="0"/>
              </a:rPr>
              <a:t> …</a:t>
            </a:r>
            <a:endParaRPr lang="fr-F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86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0" y="188640"/>
            <a:ext cx="9144000" cy="106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spcBef>
                <a:spcPts val="2250"/>
              </a:spcBef>
            </a:pPr>
            <a:r>
              <a:rPr lang="fr-FR" sz="6300" b="1" dirty="0" smtClean="0">
                <a:latin typeface="Gungsuh" pitchFamily="18" charset="-127"/>
                <a:ea typeface="Gungsuh" pitchFamily="18" charset="-127"/>
              </a:rPr>
              <a:t>Camden </a:t>
            </a:r>
            <a:r>
              <a:rPr lang="fr-FR" sz="6300" b="1" dirty="0" err="1" smtClean="0">
                <a:latin typeface="Gungsuh" pitchFamily="18" charset="-127"/>
                <a:ea typeface="Gungsuh" pitchFamily="18" charset="-127"/>
              </a:rPr>
              <a:t>Town</a:t>
            </a:r>
            <a:endParaRPr lang="fr-FR" sz="6300" b="1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1252650"/>
            <a:ext cx="91440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218" name="Picture 2" descr="F:\telechargements\EXPOSE\800px-WenlockSti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12" y="1340768"/>
            <a:ext cx="8093601" cy="1313805"/>
          </a:xfrm>
          <a:prstGeom prst="rect">
            <a:avLst/>
          </a:prstGeom>
          <a:ln>
            <a:noFill/>
          </a:ln>
          <a:effectLst>
            <a:reflection blurRad="38100" stA="58000" endPos="72000" dist="368300" dir="5400000" sy="-100000" algn="bl" rotWithShape="0"/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telechargements\EXPOSE\Camden-Lo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40" y="3933056"/>
            <a:ext cx="3855747" cy="2560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44575" y="2564904"/>
            <a:ext cx="2519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" pitchFamily="18" charset="0"/>
              </a:rPr>
              <a:t>Regent’s</a:t>
            </a:r>
            <a:r>
              <a:rPr lang="fr-F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" pitchFamily="18" charset="0"/>
              </a:rPr>
              <a:t> Canal</a:t>
            </a:r>
            <a:endParaRPr lang="fr-F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8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0" y="2204864"/>
            <a:ext cx="9162211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spcBef>
                <a:spcPts val="2250"/>
              </a:spcBef>
            </a:pPr>
            <a:r>
              <a:rPr lang="fr-FR" sz="7200" b="1" dirty="0" smtClean="0">
                <a:latin typeface="Gungsuh" pitchFamily="18" charset="-127"/>
                <a:ea typeface="Gungsuh" pitchFamily="18" charset="-127"/>
              </a:rPr>
              <a:t>Camden </a:t>
            </a:r>
            <a:r>
              <a:rPr lang="fr-FR" sz="7200" b="1" dirty="0" err="1" smtClean="0">
                <a:latin typeface="Gungsuh" pitchFamily="18" charset="-127"/>
                <a:ea typeface="Gungsuh" pitchFamily="18" charset="-127"/>
              </a:rPr>
              <a:t>Town</a:t>
            </a:r>
            <a:endParaRPr lang="fr-FR" sz="7200" b="1" dirty="0"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0" y="188640"/>
            <a:ext cx="9144000" cy="106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spcBef>
                <a:spcPts val="2250"/>
              </a:spcBef>
            </a:pPr>
            <a:r>
              <a:rPr lang="fr-FR" sz="6300" b="1" dirty="0" smtClean="0">
                <a:latin typeface="Gungsuh" pitchFamily="18" charset="-127"/>
                <a:ea typeface="Gungsuh" pitchFamily="18" charset="-127"/>
              </a:rPr>
              <a:t>Camden </a:t>
            </a:r>
            <a:r>
              <a:rPr lang="fr-FR" sz="6300" b="1" dirty="0" err="1" smtClean="0">
                <a:latin typeface="Gungsuh" pitchFamily="18" charset="-127"/>
                <a:ea typeface="Gungsuh" pitchFamily="18" charset="-127"/>
              </a:rPr>
              <a:t>Town</a:t>
            </a:r>
            <a:endParaRPr lang="fr-FR" sz="6300" b="1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1252650"/>
            <a:ext cx="91440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3329672" y="1484784"/>
            <a:ext cx="2484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" pitchFamily="18" charset="0"/>
              </a:rPr>
              <a:t>Camden Street</a:t>
            </a:r>
            <a:endParaRPr lang="fr-F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Rockwell" pitchFamily="18" charset="0"/>
            </a:endParaRPr>
          </a:p>
        </p:txBody>
      </p:sp>
      <p:pic>
        <p:nvPicPr>
          <p:cNvPr id="10242" name="Picture 2" descr="F:\telechargements\EXPOSE\P11103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02" y="2132856"/>
            <a:ext cx="5747793" cy="43108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05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0" y="188640"/>
            <a:ext cx="9144000" cy="106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spcBef>
                <a:spcPts val="2250"/>
              </a:spcBef>
            </a:pPr>
            <a:r>
              <a:rPr lang="fr-FR" sz="6300" b="1" dirty="0" smtClean="0">
                <a:latin typeface="Gungsuh" pitchFamily="18" charset="-127"/>
                <a:ea typeface="Gungsuh" pitchFamily="18" charset="-127"/>
              </a:rPr>
              <a:t>Camden </a:t>
            </a:r>
            <a:r>
              <a:rPr lang="fr-FR" sz="6300" b="1" dirty="0" err="1" smtClean="0">
                <a:latin typeface="Gungsuh" pitchFamily="18" charset="-127"/>
                <a:ea typeface="Gungsuh" pitchFamily="18" charset="-127"/>
              </a:rPr>
              <a:t>Town</a:t>
            </a:r>
            <a:endParaRPr lang="fr-FR" sz="6300" b="1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1252650"/>
            <a:ext cx="91440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3610647" y="1465377"/>
            <a:ext cx="1922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" pitchFamily="18" charset="0"/>
              </a:rPr>
              <a:t>The stables</a:t>
            </a:r>
            <a:endParaRPr lang="fr-F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Rockwell" pitchFamily="18" charset="0"/>
            </a:endParaRPr>
          </a:p>
        </p:txBody>
      </p:sp>
      <p:pic>
        <p:nvPicPr>
          <p:cNvPr id="11266" name="Picture 2" descr="F:\telechargements\EXPOSE\3199233739_64a9b92766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79" y="1988840"/>
            <a:ext cx="4274641" cy="2963329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telechargements\EXPOSE\Camden-Stables-Mark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728" y="4952169"/>
            <a:ext cx="2528542" cy="1805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75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0" y="188640"/>
            <a:ext cx="9144000" cy="106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spcBef>
                <a:spcPts val="2250"/>
              </a:spcBef>
            </a:pPr>
            <a:r>
              <a:rPr lang="fr-FR" sz="6300" b="1" dirty="0" smtClean="0">
                <a:latin typeface="Gungsuh" pitchFamily="18" charset="-127"/>
                <a:ea typeface="Gungsuh" pitchFamily="18" charset="-127"/>
              </a:rPr>
              <a:t>Camden </a:t>
            </a:r>
            <a:r>
              <a:rPr lang="fr-FR" sz="6300" b="1" dirty="0" err="1" smtClean="0">
                <a:latin typeface="Gungsuh" pitchFamily="18" charset="-127"/>
                <a:ea typeface="Gungsuh" pitchFamily="18" charset="-127"/>
              </a:rPr>
              <a:t>Town</a:t>
            </a:r>
            <a:endParaRPr lang="fr-FR" sz="6300" b="1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1252650"/>
            <a:ext cx="91440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2944342" y="1460119"/>
            <a:ext cx="3255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" pitchFamily="18" charset="0"/>
              </a:rPr>
              <a:t>Buck Street </a:t>
            </a:r>
            <a:r>
              <a:rPr lang="fr-FR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" pitchFamily="18" charset="0"/>
              </a:rPr>
              <a:t>market</a:t>
            </a:r>
            <a:endParaRPr lang="fr-F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Rockwell" pitchFamily="18" charset="0"/>
            </a:endParaRPr>
          </a:p>
        </p:txBody>
      </p:sp>
      <p:pic>
        <p:nvPicPr>
          <p:cNvPr id="12290" name="Picture 2" descr="F:\telechargements\EXPOSE\The-Camden-Market-Alistair-Lam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471" y="2204864"/>
            <a:ext cx="4133056" cy="2741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96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396" y="2746764"/>
            <a:ext cx="824937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solidFill>
                  <a:schemeClr val="tx1"/>
                </a:solidFill>
                <a:latin typeface="Gungsuh" pitchFamily="18" charset="-127"/>
                <a:ea typeface="Gungsuh" pitchFamily="18" charset="-127"/>
              </a:rPr>
              <a:t>Thanks for having dedicated your time and your attention for </a:t>
            </a:r>
            <a:r>
              <a:rPr lang="en-US" sz="1700" dirty="0" smtClean="0">
                <a:solidFill>
                  <a:schemeClr val="tx1"/>
                </a:solidFill>
                <a:latin typeface="Gungsuh" pitchFamily="18" charset="-127"/>
                <a:ea typeface="Gungsuh" pitchFamily="18" charset="-127"/>
              </a:rPr>
              <a:t>us …</a:t>
            </a:r>
          </a:p>
          <a:p>
            <a:r>
              <a:rPr lang="en-US" sz="1700" dirty="0" smtClean="0">
                <a:solidFill>
                  <a:schemeClr val="tx1"/>
                </a:solidFill>
                <a:latin typeface="Gungsuh" pitchFamily="18" charset="-127"/>
                <a:ea typeface="Gungsuh" pitchFamily="18" charset="-127"/>
              </a:rPr>
              <a:t>but are you sure you have </a:t>
            </a:r>
            <a:r>
              <a:rPr lang="en-US" sz="1700" dirty="0">
                <a:solidFill>
                  <a:schemeClr val="tx1"/>
                </a:solidFill>
                <a:latin typeface="Gungsuh" pitchFamily="18" charset="-127"/>
                <a:ea typeface="Gungsuh" pitchFamily="18" charset="-127"/>
              </a:rPr>
              <a:t>listened </a:t>
            </a:r>
            <a:r>
              <a:rPr lang="en-US" sz="1700" dirty="0" smtClean="0">
                <a:solidFill>
                  <a:schemeClr val="tx1"/>
                </a:solidFill>
                <a:latin typeface="Gungsuh" pitchFamily="18" charset="-127"/>
                <a:ea typeface="Gungsuh" pitchFamily="18" charset="-127"/>
              </a:rPr>
              <a:t>carefully ? We’ll see that !</a:t>
            </a:r>
            <a:endParaRPr lang="fr-FR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6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-18211" y="188640"/>
            <a:ext cx="9162211" cy="106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spcBef>
                <a:spcPts val="2250"/>
              </a:spcBef>
            </a:pPr>
            <a:r>
              <a:rPr lang="fr-FR" sz="6300" b="1" dirty="0" smtClean="0">
                <a:latin typeface="Gungsuh" pitchFamily="18" charset="-127"/>
                <a:ea typeface="Gungsuh" pitchFamily="18" charset="-127"/>
              </a:rPr>
              <a:t>Camden </a:t>
            </a:r>
            <a:r>
              <a:rPr lang="fr-FR" sz="6300" b="1" dirty="0" err="1" smtClean="0">
                <a:latin typeface="Gungsuh" pitchFamily="18" charset="-127"/>
                <a:ea typeface="Gungsuh" pitchFamily="18" charset="-127"/>
              </a:rPr>
              <a:t>Town</a:t>
            </a:r>
            <a:endParaRPr lang="fr-FR" sz="6300" b="1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1252650"/>
            <a:ext cx="91440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-18211" y="188640"/>
            <a:ext cx="9162211" cy="106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spcBef>
                <a:spcPts val="2250"/>
              </a:spcBef>
            </a:pPr>
            <a:r>
              <a:rPr lang="fr-FR" sz="6300" b="1" dirty="0" smtClean="0">
                <a:latin typeface="Gungsuh" pitchFamily="18" charset="-127"/>
                <a:ea typeface="Gungsuh" pitchFamily="18" charset="-127"/>
              </a:rPr>
              <a:t>Camden </a:t>
            </a:r>
            <a:r>
              <a:rPr lang="fr-FR" sz="6300" b="1" dirty="0" err="1" smtClean="0">
                <a:latin typeface="Gungsuh" pitchFamily="18" charset="-127"/>
                <a:ea typeface="Gungsuh" pitchFamily="18" charset="-127"/>
              </a:rPr>
              <a:t>Town</a:t>
            </a:r>
            <a:endParaRPr lang="fr-FR" sz="6300" b="1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1252650"/>
            <a:ext cx="91440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1651533" y="2930844"/>
            <a:ext cx="58227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i="1" dirty="0" smtClean="0">
                <a:solidFill>
                  <a:schemeClr val="tx1"/>
                </a:solidFill>
                <a:latin typeface="Tekton Pro" pitchFamily="34" charset="0"/>
                <a:ea typeface="Adobe Fangsong Std R" pitchFamily="18" charset="-128"/>
                <a:cs typeface="Consolas" pitchFamily="49" charset="0"/>
              </a:rPr>
              <a:t>« </a:t>
            </a:r>
            <a:r>
              <a:rPr lang="fr-FR" sz="3000" i="1" dirty="0" err="1" smtClean="0">
                <a:solidFill>
                  <a:schemeClr val="tx1"/>
                </a:solidFill>
                <a:latin typeface="Tekton Pro" pitchFamily="34" charset="0"/>
                <a:ea typeface="Adobe Fangsong Std R" pitchFamily="18" charset="-128"/>
                <a:cs typeface="Consolas" pitchFamily="49" charset="0"/>
              </a:rPr>
              <a:t>What’s</a:t>
            </a:r>
            <a:r>
              <a:rPr lang="fr-FR" sz="3000" i="1" dirty="0" smtClean="0">
                <a:solidFill>
                  <a:schemeClr val="tx1"/>
                </a:solidFill>
                <a:latin typeface="Tekton Pro" pitchFamily="34" charset="0"/>
                <a:ea typeface="Adobe Fangsong Std R" pitchFamily="18" charset="-128"/>
                <a:cs typeface="Consolas" pitchFamily="49" charset="0"/>
              </a:rPr>
              <a:t> Camden </a:t>
            </a:r>
            <a:r>
              <a:rPr lang="fr-FR" sz="3000" i="1" dirty="0" err="1" smtClean="0">
                <a:solidFill>
                  <a:schemeClr val="tx1"/>
                </a:solidFill>
                <a:latin typeface="Tekton Pro" pitchFamily="34" charset="0"/>
                <a:ea typeface="Adobe Fangsong Std R" pitchFamily="18" charset="-128"/>
                <a:cs typeface="Consolas" pitchFamily="49" charset="0"/>
              </a:rPr>
              <a:t>Town</a:t>
            </a:r>
            <a:r>
              <a:rPr lang="fr-FR" sz="3000" i="1" dirty="0" smtClean="0">
                <a:solidFill>
                  <a:schemeClr val="tx1"/>
                </a:solidFill>
                <a:latin typeface="Tekton Pro" pitchFamily="34" charset="0"/>
                <a:ea typeface="Adobe Fangsong Std R" pitchFamily="18" charset="-128"/>
                <a:cs typeface="Consolas" pitchFamily="49" charset="0"/>
              </a:rPr>
              <a:t> ? »</a:t>
            </a:r>
            <a:endParaRPr lang="fr-FR" sz="3000" i="1" dirty="0">
              <a:solidFill>
                <a:schemeClr val="tx1"/>
              </a:solidFill>
              <a:latin typeface="Tekton Pro" pitchFamily="34" charset="0"/>
              <a:ea typeface="Adobe Fangsong Std R" pitchFamily="18" charset="-128"/>
              <a:cs typeface="Consolas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-18211" y="188640"/>
            <a:ext cx="9162211" cy="106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spcBef>
                <a:spcPts val="2250"/>
              </a:spcBef>
            </a:pPr>
            <a:r>
              <a:rPr lang="fr-FR" sz="6300" b="1" dirty="0" smtClean="0">
                <a:latin typeface="Gungsuh" pitchFamily="18" charset="-127"/>
                <a:ea typeface="Gungsuh" pitchFamily="18" charset="-127"/>
              </a:rPr>
              <a:t>Camden </a:t>
            </a:r>
            <a:r>
              <a:rPr lang="fr-FR" sz="6300" b="1" dirty="0" err="1" smtClean="0">
                <a:latin typeface="Gungsuh" pitchFamily="18" charset="-127"/>
                <a:ea typeface="Gungsuh" pitchFamily="18" charset="-127"/>
              </a:rPr>
              <a:t>Town</a:t>
            </a:r>
            <a:endParaRPr lang="fr-FR" sz="6300" b="1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1252650"/>
            <a:ext cx="91440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1651533" y="2930844"/>
            <a:ext cx="58227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i="1" dirty="0" smtClean="0">
                <a:solidFill>
                  <a:schemeClr val="tx1"/>
                </a:solidFill>
                <a:latin typeface="Tekton Pro" pitchFamily="34" charset="0"/>
                <a:ea typeface="Adobe Fangsong Std R" pitchFamily="18" charset="-128"/>
                <a:cs typeface="Consolas" pitchFamily="49" charset="0"/>
              </a:rPr>
              <a:t>« </a:t>
            </a:r>
            <a:r>
              <a:rPr lang="fr-FR" sz="3000" i="1" dirty="0" err="1" smtClean="0">
                <a:solidFill>
                  <a:schemeClr val="tx1"/>
                </a:solidFill>
                <a:latin typeface="Tekton Pro" pitchFamily="34" charset="0"/>
                <a:ea typeface="Adobe Fangsong Std R" pitchFamily="18" charset="-128"/>
                <a:cs typeface="Consolas" pitchFamily="49" charset="0"/>
              </a:rPr>
              <a:t>What’s</a:t>
            </a:r>
            <a:r>
              <a:rPr lang="fr-FR" sz="3000" i="1" dirty="0" smtClean="0">
                <a:solidFill>
                  <a:schemeClr val="tx1"/>
                </a:solidFill>
                <a:latin typeface="Tekton Pro" pitchFamily="34" charset="0"/>
                <a:ea typeface="Adobe Fangsong Std R" pitchFamily="18" charset="-128"/>
                <a:cs typeface="Consolas" pitchFamily="49" charset="0"/>
              </a:rPr>
              <a:t> Camden </a:t>
            </a:r>
            <a:r>
              <a:rPr lang="fr-FR" sz="3000" i="1" dirty="0" err="1" smtClean="0">
                <a:solidFill>
                  <a:schemeClr val="tx1"/>
                </a:solidFill>
                <a:latin typeface="Tekton Pro" pitchFamily="34" charset="0"/>
                <a:ea typeface="Adobe Fangsong Std R" pitchFamily="18" charset="-128"/>
                <a:cs typeface="Consolas" pitchFamily="49" charset="0"/>
              </a:rPr>
              <a:t>Town</a:t>
            </a:r>
            <a:r>
              <a:rPr lang="fr-FR" sz="3000" i="1" dirty="0" smtClean="0">
                <a:solidFill>
                  <a:schemeClr val="tx1"/>
                </a:solidFill>
                <a:latin typeface="Tekton Pro" pitchFamily="34" charset="0"/>
                <a:ea typeface="Adobe Fangsong Std R" pitchFamily="18" charset="-128"/>
                <a:cs typeface="Consolas" pitchFamily="49" charset="0"/>
              </a:rPr>
              <a:t> ? »</a:t>
            </a:r>
            <a:endParaRPr lang="fr-FR" sz="3000" i="1" dirty="0">
              <a:solidFill>
                <a:schemeClr val="tx1"/>
              </a:solidFill>
              <a:latin typeface="Tekton Pro" pitchFamily="34" charset="0"/>
              <a:ea typeface="Adobe Fangsong Std R" pitchFamily="18" charset="-128"/>
              <a:cs typeface="Consolas" pitchFamily="49" charset="0"/>
            </a:endParaRPr>
          </a:p>
        </p:txBody>
      </p:sp>
      <p:pic>
        <p:nvPicPr>
          <p:cNvPr id="8194" name="Picture 2" descr="F:\telechargements\EXPOSE\5085032886_8772e834bc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5" b="100000" l="0" r="94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616" y="3476504"/>
            <a:ext cx="2906687" cy="2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602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7450" y="-99392"/>
            <a:ext cx="9144000" cy="106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spcBef>
                <a:spcPts val="2250"/>
              </a:spcBef>
            </a:pPr>
            <a:r>
              <a:rPr lang="fr-FR" sz="6300" b="1" dirty="0" smtClean="0">
                <a:latin typeface="Gungsuh" pitchFamily="18" charset="-127"/>
                <a:ea typeface="Gungsuh" pitchFamily="18" charset="-127"/>
              </a:rPr>
              <a:t>Camden </a:t>
            </a:r>
            <a:r>
              <a:rPr lang="fr-FR" sz="6300" b="1" dirty="0" err="1" smtClean="0">
                <a:latin typeface="Gungsuh" pitchFamily="18" charset="-127"/>
                <a:ea typeface="Gungsuh" pitchFamily="18" charset="-127"/>
              </a:rPr>
              <a:t>Town</a:t>
            </a:r>
            <a:endParaRPr lang="fr-FR" sz="6300" b="1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964618"/>
            <a:ext cx="91440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ounded Rectangle 5"/>
          <p:cNvSpPr/>
          <p:nvPr/>
        </p:nvSpPr>
        <p:spPr bwMode="auto">
          <a:xfrm>
            <a:off x="3492113" y="1077723"/>
            <a:ext cx="2448272" cy="498212"/>
          </a:xfrm>
          <a:prstGeom prst="roundRect">
            <a:avLst>
              <a:gd name="adj" fmla="val 25150"/>
            </a:avLst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fr-FR" sz="2800" dirty="0" smtClean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mpact" pitchFamily="34" charset="0"/>
              </a:rPr>
              <a:t>CAMDEN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Impact" pitchFamily="34" charset="0"/>
            </a:endParaRPr>
          </a:p>
        </p:txBody>
      </p:sp>
      <p:pic>
        <p:nvPicPr>
          <p:cNvPr id="4098" name="Picture 2" descr="F:\telechargements\EXPOSE\280px-LondonCamd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77723"/>
            <a:ext cx="2667000" cy="2066925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75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7450" y="-99392"/>
            <a:ext cx="9144000" cy="106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spcBef>
                <a:spcPts val="2250"/>
              </a:spcBef>
            </a:pPr>
            <a:r>
              <a:rPr lang="fr-FR" sz="6300" b="1" dirty="0" smtClean="0">
                <a:latin typeface="Gungsuh" pitchFamily="18" charset="-127"/>
                <a:ea typeface="Gungsuh" pitchFamily="18" charset="-127"/>
              </a:rPr>
              <a:t>Camden </a:t>
            </a:r>
            <a:r>
              <a:rPr lang="fr-FR" sz="6300" b="1" dirty="0" err="1" smtClean="0">
                <a:latin typeface="Gungsuh" pitchFamily="18" charset="-127"/>
                <a:ea typeface="Gungsuh" pitchFamily="18" charset="-127"/>
              </a:rPr>
              <a:t>Town</a:t>
            </a:r>
            <a:endParaRPr lang="fr-FR" sz="6300" b="1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964618"/>
            <a:ext cx="91440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ounded Rectangle 5"/>
          <p:cNvSpPr/>
          <p:nvPr/>
        </p:nvSpPr>
        <p:spPr bwMode="auto">
          <a:xfrm>
            <a:off x="3492113" y="1077723"/>
            <a:ext cx="2448272" cy="498212"/>
          </a:xfrm>
          <a:prstGeom prst="roundRect">
            <a:avLst>
              <a:gd name="adj" fmla="val 25150"/>
            </a:avLst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fr-FR" sz="2800" dirty="0" smtClean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mpact" pitchFamily="34" charset="0"/>
              </a:rPr>
              <a:t>CAMDEN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4426637" y="1686729"/>
            <a:ext cx="543488" cy="994621"/>
          </a:xfrm>
          <a:prstGeom prst="downArrow">
            <a:avLst>
              <a:gd name="adj1" fmla="val 50000"/>
              <a:gd name="adj2" fmla="val 58961"/>
            </a:avLst>
          </a:prstGeom>
          <a:solidFill>
            <a:srgbClr val="0070C0"/>
          </a:solidFill>
          <a:ln cmpd="dbl"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4861112" y="1845485"/>
            <a:ext cx="10655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erlin Sans FB Demi" pitchFamily="34" charset="0"/>
              </a:rPr>
              <a:t>Cut into</a:t>
            </a:r>
          </a:p>
          <a:p>
            <a:r>
              <a:rPr lang="en-US" sz="2000" dirty="0" smtClean="0">
                <a:solidFill>
                  <a:srgbClr val="00B0F0"/>
                </a:solidFill>
                <a:latin typeface="Berlin Sans FB Demi" pitchFamily="34" charset="0"/>
              </a:rPr>
              <a:t>16</a:t>
            </a:r>
            <a:r>
              <a:rPr lang="en-US" dirty="0" smtClean="0">
                <a:solidFill>
                  <a:schemeClr val="tx1"/>
                </a:solidFill>
                <a:latin typeface="Berlin Sans FB Demi" pitchFamily="34" charset="0"/>
              </a:rPr>
              <a:t> parts</a:t>
            </a:r>
            <a:endParaRPr lang="fr-FR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graphicFrame>
        <p:nvGraphicFramePr>
          <p:cNvPr id="39" name="Diagram 38"/>
          <p:cNvGraphicFramePr/>
          <p:nvPr>
            <p:extLst>
              <p:ext uri="{D42A27DB-BD31-4B8C-83A1-F6EECF244321}">
                <p14:modId xmlns:p14="http://schemas.microsoft.com/office/powerpoint/2010/main" val="982788226"/>
              </p:ext>
            </p:extLst>
          </p:nvPr>
        </p:nvGraphicFramePr>
        <p:xfrm>
          <a:off x="3793964" y="2752313"/>
          <a:ext cx="1844569" cy="53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F:\telechargements\EXPOSE\city-guide-neighbourhood_london_camde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3500639" cy="2633435"/>
          </a:xfrm>
          <a:prstGeom prst="snip2DiagRect">
            <a:avLst>
              <a:gd name="adj1" fmla="val 0"/>
              <a:gd name="adj2" fmla="val 31205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31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7450" y="-99392"/>
            <a:ext cx="9144000" cy="106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spcBef>
                <a:spcPts val="2250"/>
              </a:spcBef>
            </a:pPr>
            <a:r>
              <a:rPr lang="fr-FR" sz="6300" b="1" dirty="0" smtClean="0">
                <a:latin typeface="Gungsuh" pitchFamily="18" charset="-127"/>
                <a:ea typeface="Gungsuh" pitchFamily="18" charset="-127"/>
              </a:rPr>
              <a:t>Camden </a:t>
            </a:r>
            <a:r>
              <a:rPr lang="fr-FR" sz="6300" b="1" dirty="0" err="1" smtClean="0">
                <a:latin typeface="Gungsuh" pitchFamily="18" charset="-127"/>
                <a:ea typeface="Gungsuh" pitchFamily="18" charset="-127"/>
              </a:rPr>
              <a:t>Town</a:t>
            </a:r>
            <a:endParaRPr lang="fr-FR" sz="6300" b="1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964618"/>
            <a:ext cx="91440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ounded Rectangle 5"/>
          <p:cNvSpPr/>
          <p:nvPr/>
        </p:nvSpPr>
        <p:spPr bwMode="auto">
          <a:xfrm>
            <a:off x="3492113" y="1077723"/>
            <a:ext cx="2448272" cy="498212"/>
          </a:xfrm>
          <a:prstGeom prst="roundRect">
            <a:avLst>
              <a:gd name="adj" fmla="val 25150"/>
            </a:avLst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fr-FR" sz="2800" dirty="0" smtClean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mpact" pitchFamily="34" charset="0"/>
              </a:rPr>
              <a:t>CAMDEN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4426637" y="1686729"/>
            <a:ext cx="543488" cy="994621"/>
          </a:xfrm>
          <a:prstGeom prst="downArrow">
            <a:avLst>
              <a:gd name="adj1" fmla="val 50000"/>
              <a:gd name="adj2" fmla="val 58961"/>
            </a:avLst>
          </a:prstGeom>
          <a:solidFill>
            <a:srgbClr val="0070C0"/>
          </a:solidFill>
          <a:ln cmpd="dbl"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4861112" y="1845485"/>
            <a:ext cx="10655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erlin Sans FB Demi" pitchFamily="34" charset="0"/>
              </a:rPr>
              <a:t>Cut into</a:t>
            </a:r>
          </a:p>
          <a:p>
            <a:r>
              <a:rPr lang="en-US" sz="2000" dirty="0" smtClean="0">
                <a:solidFill>
                  <a:srgbClr val="00B0F0"/>
                </a:solidFill>
                <a:latin typeface="Berlin Sans FB Demi" pitchFamily="34" charset="0"/>
              </a:rPr>
              <a:t>16</a:t>
            </a:r>
            <a:r>
              <a:rPr lang="en-US" dirty="0" smtClean="0">
                <a:solidFill>
                  <a:schemeClr val="tx1"/>
                </a:solidFill>
                <a:latin typeface="Berlin Sans FB Demi" pitchFamily="34" charset="0"/>
              </a:rPr>
              <a:t> parts</a:t>
            </a:r>
            <a:endParaRPr lang="fr-FR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graphicFrame>
        <p:nvGraphicFramePr>
          <p:cNvPr id="39" name="Diagram 38"/>
          <p:cNvGraphicFramePr/>
          <p:nvPr>
            <p:extLst>
              <p:ext uri="{D42A27DB-BD31-4B8C-83A1-F6EECF244321}">
                <p14:modId xmlns:p14="http://schemas.microsoft.com/office/powerpoint/2010/main" val="982788226"/>
              </p:ext>
            </p:extLst>
          </p:nvPr>
        </p:nvGraphicFramePr>
        <p:xfrm>
          <a:off x="3793964" y="2752313"/>
          <a:ext cx="1844569" cy="53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Down Arrow 14"/>
          <p:cNvSpPr/>
          <p:nvPr/>
        </p:nvSpPr>
        <p:spPr bwMode="auto">
          <a:xfrm>
            <a:off x="4444505" y="3368279"/>
            <a:ext cx="543489" cy="924817"/>
          </a:xfrm>
          <a:prstGeom prst="downArrow">
            <a:avLst>
              <a:gd name="adj1" fmla="val 52824"/>
              <a:gd name="adj2" fmla="val 58961"/>
            </a:avLst>
          </a:prstGeom>
          <a:solidFill>
            <a:srgbClr val="FFC000"/>
          </a:solidFill>
          <a:ln cmpd="dbl"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4898852" y="3341656"/>
            <a:ext cx="1101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Berlin Sans FB Demi" pitchFamily="34" charset="0"/>
              </a:rPr>
              <a:t>All </a:t>
            </a:r>
            <a:r>
              <a:rPr lang="fr-FR" dirty="0" err="1">
                <a:solidFill>
                  <a:schemeClr val="tx1"/>
                </a:solidFill>
                <a:latin typeface="Berlin Sans FB Demi" pitchFamily="34" charset="0"/>
              </a:rPr>
              <a:t>markets</a:t>
            </a:r>
            <a:r>
              <a:rPr lang="fr-FR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Berlin Sans FB Demi" pitchFamily="34" charset="0"/>
              </a:rPr>
              <a:t>grouped</a:t>
            </a:r>
            <a:endParaRPr lang="fr-FR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graphicFrame>
        <p:nvGraphicFramePr>
          <p:cNvPr id="40" name="Diagram 39"/>
          <p:cNvGraphicFramePr/>
          <p:nvPr>
            <p:extLst>
              <p:ext uri="{D42A27DB-BD31-4B8C-83A1-F6EECF244321}">
                <p14:modId xmlns:p14="http://schemas.microsoft.com/office/powerpoint/2010/main" val="95965793"/>
              </p:ext>
            </p:extLst>
          </p:nvPr>
        </p:nvGraphicFramePr>
        <p:xfrm>
          <a:off x="3522220" y="4370958"/>
          <a:ext cx="1844569" cy="53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147" name="Picture 3" descr="F:\telechargements\EXPOSE\800px-Camden_canal_market_2009.pn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7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68278"/>
            <a:ext cx="3456384" cy="25922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31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7450" y="-99392"/>
            <a:ext cx="9144000" cy="106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spcBef>
                <a:spcPts val="2250"/>
              </a:spcBef>
            </a:pPr>
            <a:r>
              <a:rPr lang="fr-FR" sz="6300" b="1" dirty="0" smtClean="0">
                <a:latin typeface="Gungsuh" pitchFamily="18" charset="-127"/>
                <a:ea typeface="Gungsuh" pitchFamily="18" charset="-127"/>
              </a:rPr>
              <a:t>Camden </a:t>
            </a:r>
            <a:r>
              <a:rPr lang="fr-FR" sz="6300" b="1" dirty="0" err="1" smtClean="0">
                <a:latin typeface="Gungsuh" pitchFamily="18" charset="-127"/>
                <a:ea typeface="Gungsuh" pitchFamily="18" charset="-127"/>
              </a:rPr>
              <a:t>Town</a:t>
            </a:r>
            <a:endParaRPr lang="fr-FR" sz="6300" b="1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964618"/>
            <a:ext cx="91440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ounded Rectangle 5"/>
          <p:cNvSpPr/>
          <p:nvPr/>
        </p:nvSpPr>
        <p:spPr bwMode="auto">
          <a:xfrm>
            <a:off x="3492113" y="1077723"/>
            <a:ext cx="2448272" cy="498212"/>
          </a:xfrm>
          <a:prstGeom prst="roundRect">
            <a:avLst>
              <a:gd name="adj" fmla="val 25150"/>
            </a:avLst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fr-FR" sz="2800" dirty="0" smtClean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mpact" pitchFamily="34" charset="0"/>
              </a:rPr>
              <a:t>CAMDEN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4426637" y="1686729"/>
            <a:ext cx="543488" cy="994621"/>
          </a:xfrm>
          <a:prstGeom prst="downArrow">
            <a:avLst>
              <a:gd name="adj1" fmla="val 50000"/>
              <a:gd name="adj2" fmla="val 58961"/>
            </a:avLst>
          </a:prstGeom>
          <a:solidFill>
            <a:srgbClr val="0070C0"/>
          </a:solidFill>
          <a:ln cmpd="dbl"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4861112" y="1845485"/>
            <a:ext cx="10655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erlin Sans FB Demi" pitchFamily="34" charset="0"/>
              </a:rPr>
              <a:t>Cut into</a:t>
            </a:r>
          </a:p>
          <a:p>
            <a:r>
              <a:rPr lang="en-US" sz="2000" dirty="0" smtClean="0">
                <a:solidFill>
                  <a:srgbClr val="00B0F0"/>
                </a:solidFill>
                <a:latin typeface="Berlin Sans FB Demi" pitchFamily="34" charset="0"/>
              </a:rPr>
              <a:t>16</a:t>
            </a:r>
            <a:r>
              <a:rPr lang="en-US" dirty="0" smtClean="0">
                <a:solidFill>
                  <a:schemeClr val="tx1"/>
                </a:solidFill>
                <a:latin typeface="Berlin Sans FB Demi" pitchFamily="34" charset="0"/>
              </a:rPr>
              <a:t> parts</a:t>
            </a:r>
            <a:endParaRPr lang="fr-FR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graphicFrame>
        <p:nvGraphicFramePr>
          <p:cNvPr id="39" name="Diagram 38"/>
          <p:cNvGraphicFramePr/>
          <p:nvPr>
            <p:extLst>
              <p:ext uri="{D42A27DB-BD31-4B8C-83A1-F6EECF244321}">
                <p14:modId xmlns:p14="http://schemas.microsoft.com/office/powerpoint/2010/main" val="982788226"/>
              </p:ext>
            </p:extLst>
          </p:nvPr>
        </p:nvGraphicFramePr>
        <p:xfrm>
          <a:off x="3793964" y="2752313"/>
          <a:ext cx="1844569" cy="53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Down Arrow 14"/>
          <p:cNvSpPr/>
          <p:nvPr/>
        </p:nvSpPr>
        <p:spPr bwMode="auto">
          <a:xfrm>
            <a:off x="4444505" y="3368279"/>
            <a:ext cx="543489" cy="924817"/>
          </a:xfrm>
          <a:prstGeom prst="downArrow">
            <a:avLst>
              <a:gd name="adj1" fmla="val 52824"/>
              <a:gd name="adj2" fmla="val 58961"/>
            </a:avLst>
          </a:prstGeom>
          <a:solidFill>
            <a:srgbClr val="FFC000"/>
          </a:solidFill>
          <a:ln cmpd="dbl"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4898852" y="3341656"/>
            <a:ext cx="1101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  <a:latin typeface="Berlin Sans FB Demi" pitchFamily="34" charset="0"/>
              </a:rPr>
              <a:t>All </a:t>
            </a:r>
            <a:r>
              <a:rPr lang="fr-FR" b="1" dirty="0" err="1">
                <a:solidFill>
                  <a:schemeClr val="tx1"/>
                </a:solidFill>
                <a:latin typeface="Berlin Sans FB Demi" pitchFamily="34" charset="0"/>
              </a:rPr>
              <a:t>markets</a:t>
            </a:r>
            <a:r>
              <a:rPr lang="fr-FR" b="1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fr-FR" b="1" dirty="0" err="1">
                <a:solidFill>
                  <a:schemeClr val="tx1"/>
                </a:solidFill>
                <a:latin typeface="Berlin Sans FB Demi" pitchFamily="34" charset="0"/>
              </a:rPr>
              <a:t>grouped</a:t>
            </a:r>
            <a:endParaRPr lang="fr-FR" b="1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4426637" y="5013177"/>
            <a:ext cx="526222" cy="792088"/>
          </a:xfrm>
          <a:prstGeom prst="downArrow">
            <a:avLst>
              <a:gd name="adj1" fmla="val 55911"/>
              <a:gd name="adj2" fmla="val 58961"/>
            </a:avLst>
          </a:prstGeom>
          <a:solidFill>
            <a:srgbClr val="00B050"/>
          </a:solidFill>
          <a:ln cmpd="dbl"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aphicFrame>
        <p:nvGraphicFramePr>
          <p:cNvPr id="40" name="Diagram 39"/>
          <p:cNvGraphicFramePr/>
          <p:nvPr>
            <p:extLst>
              <p:ext uri="{D42A27DB-BD31-4B8C-83A1-F6EECF244321}">
                <p14:modId xmlns:p14="http://schemas.microsoft.com/office/powerpoint/2010/main" val="95965793"/>
              </p:ext>
            </p:extLst>
          </p:nvPr>
        </p:nvGraphicFramePr>
        <p:xfrm>
          <a:off x="3522220" y="4370958"/>
          <a:ext cx="1844569" cy="53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6" name="Diagram 45"/>
          <p:cNvGraphicFramePr/>
          <p:nvPr>
            <p:extLst>
              <p:ext uri="{D42A27DB-BD31-4B8C-83A1-F6EECF244321}">
                <p14:modId xmlns:p14="http://schemas.microsoft.com/office/powerpoint/2010/main" val="2979340931"/>
              </p:ext>
            </p:extLst>
          </p:nvPr>
        </p:nvGraphicFramePr>
        <p:xfrm>
          <a:off x="1952702" y="5908112"/>
          <a:ext cx="1844569" cy="53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47" name="Group 46"/>
          <p:cNvGrpSpPr/>
          <p:nvPr/>
        </p:nvGrpSpPr>
        <p:grpSpPr>
          <a:xfrm>
            <a:off x="6208379" y="5908111"/>
            <a:ext cx="1323982" cy="530927"/>
            <a:chOff x="0" y="0"/>
            <a:chExt cx="1323982" cy="530927"/>
          </a:xfrm>
        </p:grpSpPr>
        <p:sp>
          <p:nvSpPr>
            <p:cNvPr id="48" name="Chevron 47"/>
            <p:cNvSpPr/>
            <p:nvPr/>
          </p:nvSpPr>
          <p:spPr>
            <a:xfrm>
              <a:off x="0" y="0"/>
              <a:ext cx="1323982" cy="530927"/>
            </a:xfrm>
            <a:prstGeom prst="chevron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Chevron 4"/>
            <p:cNvSpPr/>
            <p:nvPr/>
          </p:nvSpPr>
          <p:spPr>
            <a:xfrm>
              <a:off x="265464" y="0"/>
              <a:ext cx="793055" cy="530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Inverness Street </a:t>
              </a:r>
              <a:r>
                <a:rPr lang="fr-FR" sz="1200" kern="1200" dirty="0" err="1" smtClean="0"/>
                <a:t>Market</a:t>
              </a:r>
              <a:endParaRPr lang="fr-FR" sz="1200" kern="12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149860" y="5909537"/>
            <a:ext cx="1323982" cy="530927"/>
            <a:chOff x="0" y="0"/>
            <a:chExt cx="1323982" cy="530927"/>
          </a:xfrm>
        </p:grpSpPr>
        <p:sp>
          <p:nvSpPr>
            <p:cNvPr id="51" name="Chevron 50"/>
            <p:cNvSpPr/>
            <p:nvPr/>
          </p:nvSpPr>
          <p:spPr>
            <a:xfrm>
              <a:off x="0" y="0"/>
              <a:ext cx="1323982" cy="530927"/>
            </a:xfrm>
            <a:prstGeom prst="chevron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Chevron 4"/>
            <p:cNvSpPr/>
            <p:nvPr/>
          </p:nvSpPr>
          <p:spPr>
            <a:xfrm>
              <a:off x="265464" y="0"/>
              <a:ext cx="793055" cy="530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i="0" kern="1200" baseline="0" dirty="0" smtClean="0"/>
                <a:t>Buck Street </a:t>
              </a:r>
              <a:r>
                <a:rPr lang="fr-FR" sz="1200" i="0" kern="1200" baseline="0" dirty="0" err="1" smtClean="0"/>
                <a:t>Market</a:t>
              </a:r>
              <a:endParaRPr lang="fr-FR" sz="1200" kern="1200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091341" y="5909537"/>
            <a:ext cx="1323982" cy="530927"/>
            <a:chOff x="0" y="0"/>
            <a:chExt cx="1323982" cy="530927"/>
          </a:xfrm>
        </p:grpSpPr>
        <p:sp>
          <p:nvSpPr>
            <p:cNvPr id="54" name="Chevron 53"/>
            <p:cNvSpPr/>
            <p:nvPr/>
          </p:nvSpPr>
          <p:spPr>
            <a:xfrm>
              <a:off x="0" y="0"/>
              <a:ext cx="1323982" cy="530927"/>
            </a:xfrm>
            <a:prstGeom prst="chevron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Chevron 4"/>
            <p:cNvSpPr/>
            <p:nvPr/>
          </p:nvSpPr>
          <p:spPr>
            <a:xfrm>
              <a:off x="265464" y="0"/>
              <a:ext cx="793055" cy="530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i="0" kern="1200" baseline="0" dirty="0" smtClean="0"/>
                <a:t>Camden</a:t>
              </a:r>
              <a:r>
                <a:rPr lang="fr-FR" sz="1200" i="0" kern="1200" dirty="0" smtClean="0"/>
                <a:t> </a:t>
              </a:r>
              <a:r>
                <a:rPr lang="fr-FR" sz="1200" i="0" kern="1200" dirty="0" err="1" smtClean="0"/>
                <a:t>Lock</a:t>
              </a:r>
              <a:r>
                <a:rPr lang="fr-FR" sz="1200" i="0" kern="1200" dirty="0" smtClean="0"/>
                <a:t> Village</a:t>
              </a:r>
              <a:endParaRPr lang="fr-FR" sz="1200" kern="12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032822" y="5909537"/>
            <a:ext cx="1323982" cy="530927"/>
            <a:chOff x="0" y="0"/>
            <a:chExt cx="1323982" cy="530927"/>
          </a:xfrm>
        </p:grpSpPr>
        <p:sp>
          <p:nvSpPr>
            <p:cNvPr id="57" name="Chevron 56"/>
            <p:cNvSpPr/>
            <p:nvPr/>
          </p:nvSpPr>
          <p:spPr>
            <a:xfrm>
              <a:off x="0" y="0"/>
              <a:ext cx="1323982" cy="530927"/>
            </a:xfrm>
            <a:prstGeom prst="chevron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Chevron 4"/>
            <p:cNvSpPr/>
            <p:nvPr/>
          </p:nvSpPr>
          <p:spPr>
            <a:xfrm>
              <a:off x="265464" y="0"/>
              <a:ext cx="793055" cy="530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i="0" kern="1200" baseline="0" dirty="0" smtClean="0"/>
                <a:t>Stables </a:t>
              </a:r>
              <a:r>
                <a:rPr lang="fr-FR" sz="1200" i="0" kern="1200" baseline="0" dirty="0" err="1" smtClean="0"/>
                <a:t>Market</a:t>
              </a:r>
              <a:endParaRPr lang="fr-FR" sz="1200" kern="1200" dirty="0"/>
            </a:p>
          </p:txBody>
        </p:sp>
      </p:grpSp>
      <p:sp>
        <p:nvSpPr>
          <p:cNvPr id="26" name="TextBox 25"/>
          <p:cNvSpPr txBox="1"/>
          <p:nvPr/>
        </p:nvSpPr>
        <p:spPr>
          <a:xfrm rot="5400000">
            <a:off x="4719770" y="4947556"/>
            <a:ext cx="1101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tx1"/>
                </a:solidFill>
                <a:latin typeface="Berlin Sans FB Demi" pitchFamily="34" charset="0"/>
              </a:rPr>
              <a:t>These</a:t>
            </a:r>
            <a:r>
              <a:rPr lang="fr-FR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Berlin Sans FB Demi" pitchFamily="34" charset="0"/>
              </a:rPr>
              <a:t>markets</a:t>
            </a:r>
            <a:r>
              <a:rPr lang="fr-FR" dirty="0" smtClean="0">
                <a:solidFill>
                  <a:schemeClr val="tx1"/>
                </a:solidFill>
                <a:latin typeface="Berlin Sans FB Demi" pitchFamily="34" charset="0"/>
              </a:rPr>
              <a:t> are</a:t>
            </a:r>
            <a:endParaRPr lang="fr-FR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pic>
        <p:nvPicPr>
          <p:cNvPr id="7171" name="Picture 3" descr="F:\telechargements\EXPOSE\100_1259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44" y="1047828"/>
            <a:ext cx="2957783" cy="2218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telechargements\EXPOSE\img_0444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72" y="3368278"/>
            <a:ext cx="2363173" cy="2256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telechargements\EXPOSE\3840436401_aa7919f223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255" y="4698697"/>
            <a:ext cx="1905000" cy="1273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:\telechargements\EXPOSE\camdenmarket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12776"/>
            <a:ext cx="2669176" cy="1096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F:\telechargements\EXPOSE\SuperStock_1966-1500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10" y="2660477"/>
            <a:ext cx="2848691" cy="1896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31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4317</TotalTime>
  <Words>395</Words>
  <Application>Microsoft Office PowerPoint</Application>
  <PresentationFormat>On-screen Show (4:3)</PresentationFormat>
  <Paragraphs>87</Paragraphs>
  <Slides>23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isa</dc:creator>
  <cp:lastModifiedBy>evilparadox</cp:lastModifiedBy>
  <cp:revision>79</cp:revision>
  <cp:lastPrinted>1601-01-01T00:00:00Z</cp:lastPrinted>
  <dcterms:created xsi:type="dcterms:W3CDTF">2010-04-08T12:37:19Z</dcterms:created>
  <dcterms:modified xsi:type="dcterms:W3CDTF">2013-01-07T22:26:16Z</dcterms:modified>
</cp:coreProperties>
</file>