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-128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70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37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2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41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66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98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84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38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58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57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56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00D4-394A-419C-9D54-5C3F483D30F1}" type="datetimeFigureOut">
              <a:rPr lang="fr-FR" smtClean="0"/>
              <a:t>04/01/2013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49016-4472-4647-894A-6CED3C3A02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09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media1.wav"/><Relationship Id="rId7" Type="http://schemas.openxmlformats.org/officeDocument/2006/relationships/image" Target="../media/image3.jpeg"/><Relationship Id="rId2" Type="http://schemas.microsoft.com/office/2007/relationships/media" Target="../media/media1.wav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image" Target="../media/image1.jpg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7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Sandrine\AppData\Local\Microsoft\Windows\Temporary Internet Files\Content.IE5\WU4SSFVD\MC900442116[1].png"/>
          <p:cNvPicPr>
            <a:picLocks noChangeAspect="1" noChangeArrowheads="1"/>
          </p:cNvPicPr>
          <p:nvPr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131" y="4653384"/>
            <a:ext cx="5573381" cy="2232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332" y="4921252"/>
            <a:ext cx="1443364" cy="720000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4860032" y="0"/>
            <a:ext cx="4283968" cy="2996952"/>
          </a:xfrm>
          <a:prstGeom prst="roundRect">
            <a:avLst/>
          </a:prstGeom>
          <a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rightnessContrast contrast="-4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380312" y="4725144"/>
            <a:ext cx="1742785" cy="1015663"/>
          </a:xfrm>
          <a:prstGeom prst="rect">
            <a:avLst/>
          </a:prstGeom>
          <a:noFill/>
        </p:spPr>
        <p:txBody>
          <a:bodyPr vert="horz"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r-FR" sz="6000" b="1" cap="none" spc="0" dirty="0" smtClean="0">
                <a:blipFill>
                  <a:blip r:embed="rId10"/>
                  <a:tile tx="0" ty="0" sx="100000" sy="100000" flip="none" algn="tl"/>
                </a:blipFill>
                <a:effectLst/>
              </a:rPr>
              <a:t>2013</a:t>
            </a:r>
            <a:endParaRPr lang="fr-FR" sz="6000" b="1" cap="none" spc="0" dirty="0">
              <a:blipFill>
                <a:blip r:embed="rId10"/>
                <a:tile tx="0" ty="0" sx="100000" sy="100000" flip="none" algn="tl"/>
              </a:blipFill>
              <a:effectLst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4048" y="620688"/>
            <a:ext cx="41483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En 2013, nous souhaitons 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bg1"/>
                </a:solidFill>
              </a:rPr>
              <a:t>Innover pour vous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bg1"/>
                </a:solidFill>
              </a:rPr>
              <a:t>Simplifier vos démarches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2800" dirty="0" smtClean="0">
                <a:solidFill>
                  <a:schemeClr val="bg1"/>
                </a:solidFill>
              </a:rPr>
              <a:t>Améliorer votre activité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04048" y="3140968"/>
            <a:ext cx="41190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+mj-lt"/>
              </a:rPr>
              <a:t>La SAPV et toute son équipe </a:t>
            </a:r>
          </a:p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+mj-lt"/>
              </a:rPr>
              <a:t>vous </a:t>
            </a:r>
            <a:r>
              <a:rPr lang="fr-FR" sz="2200" b="1" dirty="0" smtClean="0">
                <a:solidFill>
                  <a:schemeClr val="bg1"/>
                </a:solidFill>
                <a:latin typeface="+mj-lt"/>
              </a:rPr>
              <a:t>présentent </a:t>
            </a:r>
            <a:endParaRPr lang="fr-FR" sz="22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+mj-lt"/>
              </a:rPr>
              <a:t>leurs  meilleurs vœux pour cette nouvelle année</a:t>
            </a:r>
            <a:endParaRPr lang="fr-FR" sz="2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779912" y="576938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 smtClean="0">
                <a:solidFill>
                  <a:srgbClr val="C00000"/>
                </a:solidFill>
              </a:rPr>
              <a:t>Un éventail d’outils dédiés aux vétérinaires</a:t>
            </a:r>
            <a:endParaRPr lang="fr-FR" sz="1400" b="1" i="1" dirty="0">
              <a:solidFill>
                <a:srgbClr val="C0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779912" y="6309320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www.sapv.fr</a:t>
            </a:r>
            <a:endParaRPr lang="fr-FR" b="1" dirty="0">
              <a:solidFill>
                <a:srgbClr val="C00000"/>
              </a:solidFill>
            </a:endParaRPr>
          </a:p>
        </p:txBody>
      </p:sp>
      <p:pic>
        <p:nvPicPr>
          <p:cNvPr id="16" name="Audio 15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440738" y="6154738"/>
            <a:ext cx="487362" cy="4873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202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96"/>
    </mc:Choice>
    <mc:Fallback xmlns="">
      <p:transition spd="slow" advTm="203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5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6" grpId="0" animBg="1"/>
      <p:bldP spid="7" grpId="0"/>
      <p:bldP spid="9" grpId="0"/>
      <p:bldP spid="10" grpId="0"/>
      <p:bldP spid="14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2.5|2.4|1.3|2.6|2.5|1.3|1.4|0.9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38</Words>
  <Application>Microsoft Office PowerPoint</Application>
  <PresentationFormat>Affichage à l'écran (4:3)</PresentationFormat>
  <Paragraphs>10</Paragraphs>
  <Slides>1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10</cp:revision>
  <cp:lastPrinted>2013-01-04T07:39:17Z</cp:lastPrinted>
  <dcterms:created xsi:type="dcterms:W3CDTF">2013-01-03T09:38:03Z</dcterms:created>
  <dcterms:modified xsi:type="dcterms:W3CDTF">2013-01-04T07:39:49Z</dcterms:modified>
</cp:coreProperties>
</file>