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58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Réglement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Team des </a:t>
            </a:r>
            <a:r>
              <a:rPr lang="en-US" dirty="0" err="1" smtClean="0"/>
              <a:t>NooB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540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2000" y="-381000"/>
            <a:ext cx="6781800" cy="16002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3.5. Radiation </a:t>
            </a:r>
            <a:endParaRPr lang="en-US" sz="44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6412798"/>
              </p:ext>
            </p:extLst>
          </p:nvPr>
        </p:nvGraphicFramePr>
        <p:xfrm>
          <a:off x="381000" y="1219200"/>
          <a:ext cx="8153400" cy="5043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291"/>
                <a:gridCol w="7165109"/>
              </a:tblGrid>
              <a:tr h="402655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Article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/>
                        <a:t>Statut</a:t>
                      </a:r>
                      <a:endParaRPr lang="en-US" dirty="0"/>
                    </a:p>
                  </a:txBody>
                  <a:tcPr/>
                </a:tc>
              </a:tr>
              <a:tr h="740345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28803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28803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22777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1158322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326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2000" y="-381000"/>
            <a:ext cx="6781800" cy="1600200"/>
          </a:xfrm>
        </p:spPr>
        <p:txBody>
          <a:bodyPr/>
          <a:lstStyle/>
          <a:p>
            <a:r>
              <a:rPr lang="en-US" dirty="0" err="1" smtClean="0"/>
              <a:t>Chapitres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62000" y="1676400"/>
            <a:ext cx="7543800" cy="47244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Valeurs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Chartes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Notre Gestion &amp; </a:t>
            </a:r>
            <a:r>
              <a:rPr lang="en-US" dirty="0" err="1" smtClean="0"/>
              <a:t>Organisation</a:t>
            </a:r>
            <a:r>
              <a:rPr lang="en-US" dirty="0" smtClean="0"/>
              <a:t> de la Team</a:t>
            </a:r>
          </a:p>
          <a:p>
            <a:pPr marL="320040" lvl="1" indent="0">
              <a:buNone/>
            </a:pPr>
            <a:r>
              <a:rPr lang="en-US" dirty="0" smtClean="0"/>
              <a:t>3.1. Election des Admins</a:t>
            </a:r>
          </a:p>
          <a:p>
            <a:pPr marL="320040" lvl="1" indent="0">
              <a:buNone/>
            </a:pPr>
            <a:r>
              <a:rPr lang="en-US" dirty="0" smtClean="0"/>
              <a:t>3.2. Role </a:t>
            </a:r>
            <a:r>
              <a:rPr lang="en-US" dirty="0" smtClean="0"/>
              <a:t>des Admins</a:t>
            </a:r>
            <a:endParaRPr lang="en-US" dirty="0" smtClean="0"/>
          </a:p>
          <a:p>
            <a:pPr marL="320040" lvl="1" indent="0">
              <a:buNone/>
            </a:pPr>
            <a:r>
              <a:rPr lang="en-US" dirty="0" smtClean="0"/>
              <a:t>3.3. </a:t>
            </a:r>
            <a:r>
              <a:rPr lang="en-US" dirty="0" err="1" smtClean="0"/>
              <a:t>Processus</a:t>
            </a:r>
            <a:r>
              <a:rPr lang="en-US" dirty="0" smtClean="0"/>
              <a:t> </a:t>
            </a:r>
            <a:r>
              <a:rPr lang="en-US" dirty="0" err="1" smtClean="0"/>
              <a:t>décisionnel</a:t>
            </a:r>
            <a:endParaRPr lang="en-US" dirty="0" smtClean="0"/>
          </a:p>
          <a:p>
            <a:pPr marL="320040" lvl="1" indent="0">
              <a:buNone/>
            </a:pPr>
            <a:r>
              <a:rPr lang="en-US" dirty="0" smtClean="0"/>
              <a:t>3.4. </a:t>
            </a:r>
            <a:r>
              <a:rPr lang="en-US" dirty="0" err="1" smtClean="0"/>
              <a:t>Recrutement</a:t>
            </a:r>
            <a:r>
              <a:rPr lang="en-US" dirty="0" smtClean="0"/>
              <a:t> </a:t>
            </a:r>
          </a:p>
          <a:p>
            <a:pPr marL="320040" lvl="1" indent="0">
              <a:buNone/>
            </a:pPr>
            <a:r>
              <a:rPr lang="en-US" dirty="0" smtClean="0"/>
              <a:t>3.5. Radiation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Espaces</a:t>
            </a:r>
            <a:r>
              <a:rPr lang="en-US" dirty="0" smtClean="0"/>
              <a:t> </a:t>
            </a:r>
            <a:r>
              <a:rPr lang="en-US" dirty="0" err="1" smtClean="0"/>
              <a:t>Communautaires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757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2000" y="-381000"/>
            <a:ext cx="6781800" cy="1600200"/>
          </a:xfrm>
        </p:spPr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Valeurs</a:t>
            </a:r>
            <a:endParaRPr lang="en-US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5395105"/>
              </p:ext>
            </p:extLst>
          </p:nvPr>
        </p:nvGraphicFramePr>
        <p:xfrm>
          <a:off x="381000" y="1219200"/>
          <a:ext cx="8153400" cy="5043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291"/>
                <a:gridCol w="7165109"/>
              </a:tblGrid>
              <a:tr h="402655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Article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/>
                        <a:t>Statut</a:t>
                      </a:r>
                      <a:endParaRPr lang="en-US" dirty="0"/>
                    </a:p>
                  </a:txBody>
                  <a:tcPr/>
                </a:tc>
              </a:tr>
              <a:tr h="740345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La Team des </a:t>
                      </a:r>
                      <a:r>
                        <a:rPr lang="en-US" sz="1600" dirty="0" err="1" smtClean="0"/>
                        <a:t>NooB</a:t>
                      </a:r>
                      <a:r>
                        <a:rPr lang="en-US" sz="1600" dirty="0" smtClean="0"/>
                        <a:t> se </a:t>
                      </a:r>
                      <a:r>
                        <a:rPr lang="en-US" sz="1600" dirty="0" err="1" smtClean="0"/>
                        <a:t>veut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une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bande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d’amis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partageant</a:t>
                      </a:r>
                      <a:r>
                        <a:rPr lang="en-US" sz="1600" dirty="0" smtClean="0"/>
                        <a:t> les </a:t>
                      </a:r>
                      <a:r>
                        <a:rPr lang="en-US" sz="1600" dirty="0" err="1" smtClean="0"/>
                        <a:t>plaisirs</a:t>
                      </a:r>
                      <a:r>
                        <a:rPr lang="en-US" sz="1600" dirty="0" smtClean="0"/>
                        <a:t> du </a:t>
                      </a:r>
                      <a:r>
                        <a:rPr lang="en-US" sz="1600" dirty="0" err="1" smtClean="0"/>
                        <a:t>jeu</a:t>
                      </a:r>
                      <a:r>
                        <a:rPr lang="en-US" sz="1600" dirty="0" smtClean="0"/>
                        <a:t> en </a:t>
                      </a:r>
                      <a:r>
                        <a:rPr lang="en-US" sz="1600" dirty="0" err="1" smtClean="0"/>
                        <a:t>ligne</a:t>
                      </a:r>
                      <a:r>
                        <a:rPr lang="en-US" sz="1600" dirty="0" smtClean="0"/>
                        <a:t>. Par </a:t>
                      </a:r>
                      <a:r>
                        <a:rPr lang="en-US" sz="1600" dirty="0" err="1" smtClean="0"/>
                        <a:t>conséquent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l’esprit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d’équipe</a:t>
                      </a:r>
                      <a:r>
                        <a:rPr lang="en-US" sz="1600" dirty="0" smtClean="0"/>
                        <a:t> et la </a:t>
                      </a:r>
                      <a:r>
                        <a:rPr lang="en-US" sz="1600" dirty="0" err="1" smtClean="0"/>
                        <a:t>fraternité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prévalent</a:t>
                      </a:r>
                      <a:r>
                        <a:rPr lang="en-US" sz="1600" dirty="0" smtClean="0"/>
                        <a:t> à </a:t>
                      </a:r>
                      <a:r>
                        <a:rPr lang="en-US" sz="1600" dirty="0" err="1" smtClean="0"/>
                        <a:t>toute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autre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considération</a:t>
                      </a:r>
                      <a:r>
                        <a:rPr lang="en-US" sz="1600" dirty="0" smtClean="0"/>
                        <a:t>.</a:t>
                      </a:r>
                      <a:endParaRPr lang="en-US" sz="1600" dirty="0"/>
                    </a:p>
                  </a:txBody>
                  <a:tcPr/>
                </a:tc>
              </a:tr>
              <a:tr h="628803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Tout </a:t>
                      </a:r>
                      <a:r>
                        <a:rPr lang="en-US" sz="1600" dirty="0" err="1" smtClean="0"/>
                        <a:t>membre</a:t>
                      </a:r>
                      <a:r>
                        <a:rPr lang="en-US" sz="1600" dirty="0" smtClean="0"/>
                        <a:t> de la Team a </a:t>
                      </a:r>
                      <a:r>
                        <a:rPr lang="en-US" sz="1600" dirty="0" err="1" smtClean="0"/>
                        <a:t>l’obligation</a:t>
                      </a:r>
                      <a:r>
                        <a:rPr lang="en-US" sz="1600" dirty="0" smtClean="0"/>
                        <a:t> d’être </a:t>
                      </a:r>
                      <a:r>
                        <a:rPr lang="en-US" sz="1600" dirty="0" err="1" smtClean="0"/>
                        <a:t>respectueux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envers</a:t>
                      </a:r>
                      <a:r>
                        <a:rPr lang="en-US" sz="1600" dirty="0" smtClean="0"/>
                        <a:t> un </a:t>
                      </a:r>
                      <a:r>
                        <a:rPr lang="en-US" sz="1600" dirty="0" err="1" smtClean="0"/>
                        <a:t>autre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membre</a:t>
                      </a:r>
                      <a:r>
                        <a:rPr lang="en-US" sz="1600" dirty="0" smtClean="0"/>
                        <a:t> de la Team</a:t>
                      </a:r>
                      <a:r>
                        <a:rPr lang="en-US" sz="1600" baseline="0" dirty="0" smtClean="0"/>
                        <a:t> (= </a:t>
                      </a:r>
                      <a:r>
                        <a:rPr lang="en-US" sz="1600" b="1" baseline="0" dirty="0" smtClean="0">
                          <a:solidFill>
                            <a:srgbClr val="FF0000"/>
                          </a:solidFill>
                        </a:rPr>
                        <a:t>pas </a:t>
                      </a:r>
                      <a:r>
                        <a:rPr lang="en-US" sz="1600" b="1" baseline="0" dirty="0" err="1" smtClean="0">
                          <a:solidFill>
                            <a:srgbClr val="FF0000"/>
                          </a:solidFill>
                        </a:rPr>
                        <a:t>d’insultes</a:t>
                      </a:r>
                      <a:r>
                        <a:rPr lang="en-US" sz="1600" b="1" baseline="0" dirty="0" smtClean="0">
                          <a:solidFill>
                            <a:srgbClr val="FF0000"/>
                          </a:solidFill>
                        </a:rPr>
                        <a:t> hors </a:t>
                      </a:r>
                      <a:r>
                        <a:rPr lang="en-US" sz="1600" b="1" baseline="0" dirty="0" err="1" smtClean="0">
                          <a:solidFill>
                            <a:srgbClr val="FF0000"/>
                          </a:solidFill>
                        </a:rPr>
                        <a:t>contexte</a:t>
                      </a:r>
                      <a:r>
                        <a:rPr lang="en-US" sz="1600" b="1" baseline="0" dirty="0" smtClean="0">
                          <a:solidFill>
                            <a:srgbClr val="FF0000"/>
                          </a:solidFill>
                        </a:rPr>
                        <a:t> de </a:t>
                      </a:r>
                      <a:r>
                        <a:rPr lang="en-US" sz="1600" b="1" baseline="0" dirty="0" err="1" smtClean="0">
                          <a:solidFill>
                            <a:srgbClr val="FF0000"/>
                          </a:solidFill>
                        </a:rPr>
                        <a:t>plaisanteries</a:t>
                      </a:r>
                      <a:r>
                        <a:rPr lang="en-US" sz="1600" baseline="0" dirty="0" smtClean="0"/>
                        <a:t>) </a:t>
                      </a:r>
                      <a:endParaRPr lang="en-US" sz="1600" dirty="0" smtClean="0"/>
                    </a:p>
                  </a:txBody>
                  <a:tcPr/>
                </a:tc>
              </a:tr>
              <a:tr h="628803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Tout </a:t>
                      </a:r>
                      <a:r>
                        <a:rPr lang="en-US" sz="1600" dirty="0" err="1" smtClean="0"/>
                        <a:t>membre</a:t>
                      </a:r>
                      <a:r>
                        <a:rPr lang="en-US" sz="1600" dirty="0" smtClean="0"/>
                        <a:t> de la Team aura le souci de </a:t>
                      </a:r>
                      <a:r>
                        <a:rPr lang="en-US" sz="1600" dirty="0" err="1" smtClean="0"/>
                        <a:t>communiquer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une</a:t>
                      </a:r>
                      <a:r>
                        <a:rPr lang="en-US" sz="1600" dirty="0" smtClean="0"/>
                        <a:t> image positive de la Team.</a:t>
                      </a:r>
                      <a:endParaRPr lang="en-US" sz="1600" dirty="0"/>
                    </a:p>
                  </a:txBody>
                  <a:tcPr/>
                </a:tc>
              </a:tr>
              <a:tr h="722777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L’appartenance</a:t>
                      </a:r>
                      <a:r>
                        <a:rPr lang="en-US" sz="1600" dirty="0" smtClean="0"/>
                        <a:t> à la Team des </a:t>
                      </a:r>
                      <a:r>
                        <a:rPr lang="en-US" sz="1600" dirty="0" err="1" smtClean="0"/>
                        <a:t>NooB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est</a:t>
                      </a:r>
                      <a:r>
                        <a:rPr lang="en-US" sz="1600" dirty="0" smtClean="0"/>
                        <a:t> exclusive à </a:t>
                      </a:r>
                      <a:r>
                        <a:rPr lang="en-US" sz="1600" dirty="0" err="1" smtClean="0"/>
                        <a:t>l’appartenance</a:t>
                      </a:r>
                      <a:r>
                        <a:rPr lang="en-US" sz="1600" dirty="0" smtClean="0"/>
                        <a:t> à </a:t>
                      </a:r>
                      <a:r>
                        <a:rPr lang="en-US" sz="1600" dirty="0" err="1" smtClean="0"/>
                        <a:t>toute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autre</a:t>
                      </a:r>
                      <a:r>
                        <a:rPr lang="en-US" sz="1600" dirty="0" smtClean="0"/>
                        <a:t> Team.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Tout </a:t>
                      </a:r>
                      <a:r>
                        <a:rPr lang="en-US" sz="1600" dirty="0" err="1" smtClean="0"/>
                        <a:t>membre</a:t>
                      </a:r>
                      <a:r>
                        <a:rPr lang="en-US" sz="1600" baseline="0" dirty="0" smtClean="0"/>
                        <a:t> de la Team </a:t>
                      </a:r>
                      <a:r>
                        <a:rPr lang="en-US" sz="1600" baseline="0" dirty="0" err="1" smtClean="0"/>
                        <a:t>est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tenu</a:t>
                      </a:r>
                      <a:r>
                        <a:rPr lang="en-US" sz="1600" baseline="0" dirty="0" smtClean="0"/>
                        <a:t> de </a:t>
                      </a:r>
                      <a:r>
                        <a:rPr lang="en-US" sz="1600" baseline="0" dirty="0" err="1" smtClean="0"/>
                        <a:t>prévenir</a:t>
                      </a:r>
                      <a:r>
                        <a:rPr lang="en-US" sz="1600" baseline="0" dirty="0" smtClean="0"/>
                        <a:t> le </a:t>
                      </a:r>
                      <a:r>
                        <a:rPr lang="en-US" sz="1600" baseline="0" dirty="0" err="1" smtClean="0"/>
                        <a:t>groupe</a:t>
                      </a:r>
                      <a:r>
                        <a:rPr lang="en-US" sz="1600" baseline="0" dirty="0" smtClean="0"/>
                        <a:t> en </a:t>
                      </a:r>
                      <a:r>
                        <a:rPr lang="en-US" sz="1600" baseline="0" dirty="0" err="1" smtClean="0"/>
                        <a:t>cas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d’absence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prolongée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dans</a:t>
                      </a:r>
                      <a:r>
                        <a:rPr lang="en-US" sz="1600" baseline="0" dirty="0" smtClean="0"/>
                        <a:t> un </a:t>
                      </a:r>
                      <a:r>
                        <a:rPr lang="en-US" sz="1600" baseline="0" dirty="0" err="1" smtClean="0"/>
                        <a:t>délai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dit</a:t>
                      </a:r>
                      <a:r>
                        <a:rPr lang="en-US" sz="1600" baseline="0" dirty="0" smtClean="0"/>
                        <a:t> “</a:t>
                      </a:r>
                      <a:r>
                        <a:rPr lang="en-US" sz="1600" baseline="0" dirty="0" err="1" smtClean="0"/>
                        <a:t>raisonnable</a:t>
                      </a:r>
                      <a:r>
                        <a:rPr lang="en-US" sz="1600" baseline="0" dirty="0" smtClean="0"/>
                        <a:t>”.</a:t>
                      </a:r>
                      <a:endParaRPr lang="en-US" sz="1600" dirty="0" smtClean="0"/>
                    </a:p>
                  </a:txBody>
                  <a:tcPr/>
                </a:tc>
              </a:tr>
              <a:tr h="1158322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Le cheat </a:t>
                      </a:r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</a:rPr>
                        <a:t>est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</a:rPr>
                        <a:t>formellement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</a:rPr>
                        <a:t>interdit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. </a:t>
                      </a:r>
                      <a:r>
                        <a:rPr lang="en-US" sz="1600" dirty="0" smtClean="0"/>
                        <a:t/>
                      </a:r>
                      <a:br>
                        <a:rPr lang="en-US" sz="1600" dirty="0" smtClean="0"/>
                      </a:br>
                      <a:r>
                        <a:rPr lang="en-US" sz="1600" dirty="0" err="1" smtClean="0"/>
                        <a:t>Chaque</a:t>
                      </a:r>
                      <a:r>
                        <a:rPr lang="en-US" sz="1600" dirty="0" smtClean="0"/>
                        <a:t> situation sera </a:t>
                      </a:r>
                      <a:r>
                        <a:rPr lang="en-US" sz="1600" dirty="0" err="1" smtClean="0"/>
                        <a:t>jugée</a:t>
                      </a:r>
                      <a:r>
                        <a:rPr lang="en-US" sz="1600" dirty="0" smtClean="0"/>
                        <a:t> au </a:t>
                      </a:r>
                      <a:r>
                        <a:rPr lang="en-US" sz="1600" dirty="0" err="1" smtClean="0"/>
                        <a:t>cas</a:t>
                      </a:r>
                      <a:r>
                        <a:rPr lang="en-US" sz="1600" dirty="0" smtClean="0"/>
                        <a:t> par </a:t>
                      </a:r>
                      <a:r>
                        <a:rPr lang="en-US" sz="1600" dirty="0" err="1" smtClean="0"/>
                        <a:t>cas</a:t>
                      </a:r>
                      <a:r>
                        <a:rPr lang="en-US" sz="1600" dirty="0" smtClean="0"/>
                        <a:t> et </a:t>
                      </a:r>
                      <a:r>
                        <a:rPr lang="en-US" sz="1600" dirty="0" err="1" smtClean="0"/>
                        <a:t>si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toutes</a:t>
                      </a:r>
                      <a:r>
                        <a:rPr lang="en-US" sz="1600" dirty="0" smtClean="0"/>
                        <a:t>  les conditions de </a:t>
                      </a:r>
                      <a:r>
                        <a:rPr lang="en-US" sz="1600" dirty="0" err="1" smtClean="0"/>
                        <a:t>tricherie</a:t>
                      </a:r>
                      <a:r>
                        <a:rPr lang="en-US" sz="1600" dirty="0" smtClean="0"/>
                        <a:t> (</a:t>
                      </a:r>
                      <a:r>
                        <a:rPr lang="en-US" sz="1600" dirty="0" err="1" smtClean="0"/>
                        <a:t>telles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qu’elles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auront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été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définies</a:t>
                      </a:r>
                      <a:r>
                        <a:rPr lang="en-US" sz="1600" dirty="0" smtClean="0"/>
                        <a:t> au </a:t>
                      </a:r>
                      <a:r>
                        <a:rPr lang="en-US" sz="1600" dirty="0" err="1" smtClean="0"/>
                        <a:t>préalable</a:t>
                      </a:r>
                      <a:r>
                        <a:rPr lang="en-US" sz="1600" dirty="0" smtClean="0"/>
                        <a:t>) </a:t>
                      </a:r>
                      <a:r>
                        <a:rPr lang="en-US" sz="1600" dirty="0" err="1" smtClean="0"/>
                        <a:t>sont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réunies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alors</a:t>
                      </a:r>
                      <a:r>
                        <a:rPr lang="en-US" sz="1600" dirty="0" smtClean="0"/>
                        <a:t> le </a:t>
                      </a:r>
                      <a:r>
                        <a:rPr lang="en-US" sz="1600" dirty="0" err="1" smtClean="0"/>
                        <a:t>fautif</a:t>
                      </a:r>
                      <a:r>
                        <a:rPr lang="en-US" sz="1600" dirty="0" smtClean="0"/>
                        <a:t> sera </a:t>
                      </a:r>
                      <a:r>
                        <a:rPr lang="en-US" sz="1600" dirty="0" err="1" smtClean="0"/>
                        <a:t>immédiatement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soumis</a:t>
                      </a:r>
                      <a:r>
                        <a:rPr lang="en-US" sz="1600" dirty="0" smtClean="0"/>
                        <a:t> à un </a:t>
                      </a:r>
                      <a:r>
                        <a:rPr lang="en-US" sz="1600" dirty="0" err="1" smtClean="0"/>
                        <a:t>jugement</a:t>
                      </a:r>
                      <a:r>
                        <a:rPr lang="en-US" sz="1600" dirty="0" smtClean="0"/>
                        <a:t> pour exclusion de la team (cf. §3.3).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174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2000" y="-381000"/>
            <a:ext cx="6781800" cy="1600200"/>
          </a:xfrm>
        </p:spPr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Valeurs</a:t>
            </a:r>
            <a:endParaRPr lang="en-US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2188540"/>
              </p:ext>
            </p:extLst>
          </p:nvPr>
        </p:nvGraphicFramePr>
        <p:xfrm>
          <a:off x="381000" y="1219200"/>
          <a:ext cx="8153400" cy="5564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291"/>
                <a:gridCol w="7165109"/>
              </a:tblGrid>
              <a:tr h="402655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Article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/>
                        <a:t>Statut</a:t>
                      </a:r>
                      <a:endParaRPr lang="en-US" dirty="0"/>
                    </a:p>
                  </a:txBody>
                  <a:tcPr/>
                </a:tc>
              </a:tr>
              <a:tr h="740345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Pour le </a:t>
                      </a:r>
                      <a:r>
                        <a:rPr lang="en-US" sz="1600" dirty="0" err="1" smtClean="0"/>
                        <a:t>confort</a:t>
                      </a:r>
                      <a:r>
                        <a:rPr lang="en-US" sz="1600" dirty="0" smtClean="0"/>
                        <a:t> de </a:t>
                      </a:r>
                      <a:r>
                        <a:rPr lang="en-US" sz="1600" dirty="0" err="1" smtClean="0"/>
                        <a:t>tous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il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est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demandé</a:t>
                      </a:r>
                      <a:r>
                        <a:rPr lang="en-US" sz="1600" dirty="0" smtClean="0"/>
                        <a:t> de ne pas crier </a:t>
                      </a:r>
                      <a:r>
                        <a:rPr lang="en-US" sz="1600" dirty="0" err="1" smtClean="0"/>
                        <a:t>dans</a:t>
                      </a:r>
                      <a:r>
                        <a:rPr lang="en-US" sz="1600" dirty="0" smtClean="0"/>
                        <a:t> les micros </a:t>
                      </a:r>
                      <a:r>
                        <a:rPr lang="en-US" sz="1600" dirty="0" err="1" smtClean="0"/>
                        <a:t>ni</a:t>
                      </a:r>
                      <a:r>
                        <a:rPr lang="en-US" sz="1600" dirty="0" smtClean="0"/>
                        <a:t> de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polluer</a:t>
                      </a:r>
                      <a:r>
                        <a:rPr lang="en-US" sz="1600" baseline="0" dirty="0" smtClean="0"/>
                        <a:t> les conversations avec des nuisances </a:t>
                      </a:r>
                      <a:r>
                        <a:rPr lang="en-US" sz="1600" baseline="0" dirty="0" err="1" smtClean="0"/>
                        <a:t>sonores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répétitives</a:t>
                      </a:r>
                      <a:r>
                        <a:rPr lang="en-US" sz="1600" baseline="0" dirty="0" smtClean="0"/>
                        <a:t>. </a:t>
                      </a:r>
                      <a:r>
                        <a:rPr lang="en-US" sz="1600" baseline="0" dirty="0" err="1" smtClean="0"/>
                        <a:t>Dans</a:t>
                      </a:r>
                      <a:r>
                        <a:rPr lang="en-US" sz="1600" baseline="0" dirty="0" smtClean="0"/>
                        <a:t> le </a:t>
                      </a:r>
                      <a:r>
                        <a:rPr lang="en-US" sz="1600" baseline="0" dirty="0" err="1" smtClean="0"/>
                        <a:t>cas</a:t>
                      </a:r>
                      <a:r>
                        <a:rPr lang="en-US" sz="1600" baseline="0" dirty="0" smtClean="0"/>
                        <a:t> de nuisances </a:t>
                      </a:r>
                      <a:r>
                        <a:rPr lang="en-US" sz="1600" baseline="0" dirty="0" err="1" smtClean="0"/>
                        <a:t>sonores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avérées</a:t>
                      </a:r>
                      <a:r>
                        <a:rPr lang="en-US" sz="1600" baseline="0" dirty="0" smtClean="0"/>
                        <a:t>  le </a:t>
                      </a:r>
                      <a:r>
                        <a:rPr lang="en-US" sz="1600" baseline="0" dirty="0" err="1" smtClean="0"/>
                        <a:t>joueur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avisé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coupera</a:t>
                      </a:r>
                      <a:r>
                        <a:rPr lang="en-US" sz="1600" baseline="0" dirty="0" smtClean="0"/>
                        <a:t> son micro. </a:t>
                      </a:r>
                      <a:endParaRPr lang="en-US" sz="1600" dirty="0"/>
                    </a:p>
                  </a:txBody>
                  <a:tcPr/>
                </a:tc>
              </a:tr>
              <a:tr h="628803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Les Admins </a:t>
                      </a:r>
                      <a:r>
                        <a:rPr lang="en-US" sz="1600" dirty="0" err="1" smtClean="0"/>
                        <a:t>sont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désignés</a:t>
                      </a:r>
                      <a:r>
                        <a:rPr lang="en-US" sz="1600" dirty="0" smtClean="0"/>
                        <a:t> pour faire </a:t>
                      </a:r>
                      <a:r>
                        <a:rPr lang="en-US" sz="1600" dirty="0" err="1" smtClean="0"/>
                        <a:t>appliquer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toutes</a:t>
                      </a:r>
                      <a:r>
                        <a:rPr lang="en-US" sz="1600" baseline="0" dirty="0" smtClean="0"/>
                        <a:t> les </a:t>
                      </a:r>
                      <a:r>
                        <a:rPr lang="en-US" sz="1600" baseline="0" dirty="0" err="1" smtClean="0"/>
                        <a:t>règles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définies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dans</a:t>
                      </a:r>
                      <a:r>
                        <a:rPr lang="en-US" sz="1600" baseline="0" dirty="0" smtClean="0"/>
                        <a:t> le </a:t>
                      </a:r>
                      <a:r>
                        <a:rPr lang="en-US" sz="1600" baseline="0" dirty="0" err="1" smtClean="0"/>
                        <a:t>présent</a:t>
                      </a:r>
                      <a:r>
                        <a:rPr lang="en-US" sz="1600" baseline="0" dirty="0" smtClean="0"/>
                        <a:t> document et </a:t>
                      </a:r>
                      <a:r>
                        <a:rPr lang="en-US" sz="1600" baseline="0" dirty="0" err="1" smtClean="0"/>
                        <a:t>veilleront</a:t>
                      </a:r>
                      <a:r>
                        <a:rPr lang="en-US" sz="1600" baseline="0" dirty="0" smtClean="0"/>
                        <a:t> à </a:t>
                      </a:r>
                      <a:r>
                        <a:rPr lang="en-US" sz="1600" baseline="0" dirty="0" err="1" smtClean="0"/>
                        <a:t>entretenir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l’harmonie</a:t>
                      </a:r>
                      <a:r>
                        <a:rPr lang="en-US" sz="1600" baseline="0" dirty="0" smtClean="0"/>
                        <a:t> du </a:t>
                      </a:r>
                      <a:r>
                        <a:rPr lang="en-US" sz="1600" baseline="0" dirty="0" err="1" smtClean="0"/>
                        <a:t>groupe</a:t>
                      </a:r>
                      <a:r>
                        <a:rPr lang="en-US" sz="1600" baseline="0" dirty="0" smtClean="0"/>
                        <a:t>. </a:t>
                      </a:r>
                      <a:endParaRPr lang="en-US" sz="1600" dirty="0"/>
                    </a:p>
                  </a:txBody>
                  <a:tcPr/>
                </a:tc>
              </a:tr>
              <a:tr h="628803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En </a:t>
                      </a:r>
                      <a:r>
                        <a:rPr lang="en-US" sz="1600" dirty="0" err="1" smtClean="0"/>
                        <a:t>cas</a:t>
                      </a:r>
                      <a:r>
                        <a:rPr lang="en-US" sz="1600" dirty="0" smtClean="0"/>
                        <a:t> de </a:t>
                      </a:r>
                      <a:r>
                        <a:rPr lang="en-US" sz="1600" dirty="0" err="1" smtClean="0"/>
                        <a:t>conflit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majeur</a:t>
                      </a:r>
                      <a:r>
                        <a:rPr lang="en-US" sz="1600" baseline="0" dirty="0" smtClean="0"/>
                        <a:t> entre </a:t>
                      </a:r>
                      <a:r>
                        <a:rPr lang="en-US" sz="1600" baseline="0" dirty="0" err="1" smtClean="0"/>
                        <a:t>joueurs</a:t>
                      </a:r>
                      <a:r>
                        <a:rPr lang="en-US" sz="1600" baseline="0" dirty="0" smtClean="0"/>
                        <a:t>, les Admins </a:t>
                      </a:r>
                      <a:r>
                        <a:rPr lang="en-US" sz="1600" baseline="0" dirty="0" err="1" smtClean="0"/>
                        <a:t>peuvent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être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saisis</a:t>
                      </a:r>
                      <a:r>
                        <a:rPr lang="en-US" sz="1600" baseline="0" dirty="0" smtClean="0"/>
                        <a:t> par </a:t>
                      </a:r>
                      <a:r>
                        <a:rPr lang="en-US" sz="1600" baseline="0" dirty="0" err="1" smtClean="0"/>
                        <a:t>tous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membres</a:t>
                      </a:r>
                      <a:r>
                        <a:rPr lang="en-US" sz="1600" baseline="0" dirty="0" smtClean="0"/>
                        <a:t> du </a:t>
                      </a:r>
                      <a:r>
                        <a:rPr lang="en-US" sz="1600" baseline="0" dirty="0" err="1" smtClean="0"/>
                        <a:t>groupe</a:t>
                      </a:r>
                      <a:r>
                        <a:rPr lang="en-US" sz="1600" baseline="0" dirty="0" smtClean="0"/>
                        <a:t> pour </a:t>
                      </a:r>
                      <a:r>
                        <a:rPr lang="en-US" sz="1600" baseline="0" dirty="0" err="1" smtClean="0"/>
                        <a:t>apporter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une</a:t>
                      </a:r>
                      <a:r>
                        <a:rPr lang="en-US" sz="1600" baseline="0" dirty="0" smtClean="0"/>
                        <a:t> solution de </a:t>
                      </a:r>
                      <a:r>
                        <a:rPr lang="en-US" sz="1600" baseline="0" dirty="0" err="1" smtClean="0"/>
                        <a:t>médiation</a:t>
                      </a:r>
                      <a:r>
                        <a:rPr lang="en-US" sz="1600" baseline="0" dirty="0" smtClean="0"/>
                        <a:t>. </a:t>
                      </a:r>
                      <a:br>
                        <a:rPr lang="en-US" sz="1600" baseline="0" dirty="0" smtClean="0"/>
                      </a:br>
                      <a:r>
                        <a:rPr lang="en-US" sz="1600" baseline="0" dirty="0" smtClean="0"/>
                        <a:t>Les Admins </a:t>
                      </a:r>
                      <a:r>
                        <a:rPr lang="en-US" sz="1600" baseline="0" dirty="0" err="1" smtClean="0"/>
                        <a:t>ont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également</a:t>
                      </a:r>
                      <a:r>
                        <a:rPr lang="en-US" sz="1600" baseline="0" dirty="0" smtClean="0"/>
                        <a:t> le devoir </a:t>
                      </a:r>
                      <a:r>
                        <a:rPr lang="en-US" sz="1600" baseline="0" dirty="0" err="1" smtClean="0"/>
                        <a:t>d’intervenir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si</a:t>
                      </a:r>
                      <a:r>
                        <a:rPr lang="en-US" sz="1600" baseline="0" dirty="0" smtClean="0"/>
                        <a:t> le </a:t>
                      </a:r>
                      <a:r>
                        <a:rPr lang="en-US" sz="1600" baseline="0" dirty="0" err="1" smtClean="0"/>
                        <a:t>cas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est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porté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smtClean="0"/>
                        <a:t>à </a:t>
                      </a:r>
                      <a:r>
                        <a:rPr lang="en-US" sz="1600" baseline="0" dirty="0" err="1" smtClean="0"/>
                        <a:t>leur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connaissance</a:t>
                      </a:r>
                      <a:r>
                        <a:rPr lang="en-US" sz="1600" baseline="0" dirty="0" smtClean="0"/>
                        <a:t>.</a:t>
                      </a:r>
                      <a:endParaRPr lang="en-US" sz="1600" dirty="0"/>
                    </a:p>
                  </a:txBody>
                  <a:tcPr/>
                </a:tc>
              </a:tr>
              <a:tr h="722777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err="1" smtClean="0"/>
                        <a:t>L’autorité</a:t>
                      </a:r>
                      <a:r>
                        <a:rPr lang="en-US" sz="1600" baseline="0" dirty="0" smtClean="0"/>
                        <a:t> des Admins ne </a:t>
                      </a:r>
                      <a:r>
                        <a:rPr lang="en-US" sz="1600" baseline="0" dirty="0" err="1" smtClean="0"/>
                        <a:t>rentre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que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dans</a:t>
                      </a:r>
                      <a:r>
                        <a:rPr lang="en-US" sz="1600" baseline="0" dirty="0" smtClean="0"/>
                        <a:t> le cadre du </a:t>
                      </a:r>
                      <a:r>
                        <a:rPr lang="en-US" sz="1600" baseline="0" dirty="0" err="1" smtClean="0"/>
                        <a:t>seul</a:t>
                      </a:r>
                      <a:r>
                        <a:rPr lang="en-US" sz="1600" baseline="0" dirty="0" smtClean="0"/>
                        <a:t> bon </a:t>
                      </a:r>
                      <a:r>
                        <a:rPr lang="en-US" sz="1600" baseline="0" dirty="0" err="1" smtClean="0"/>
                        <a:t>fonctionnement</a:t>
                      </a:r>
                      <a:r>
                        <a:rPr lang="en-US" sz="1600" baseline="0" dirty="0" smtClean="0"/>
                        <a:t> de la Team et ne </a:t>
                      </a:r>
                      <a:r>
                        <a:rPr lang="en-US" sz="1600" baseline="0" dirty="0" err="1" smtClean="0"/>
                        <a:t>peut</a:t>
                      </a:r>
                      <a:r>
                        <a:rPr lang="en-US" sz="1600" baseline="0" dirty="0" smtClean="0"/>
                        <a:t> en </a:t>
                      </a:r>
                      <a:r>
                        <a:rPr lang="en-US" sz="1600" baseline="0" dirty="0" err="1" smtClean="0"/>
                        <a:t>sortir</a:t>
                      </a:r>
                      <a:r>
                        <a:rPr lang="en-US" sz="1600" baseline="0" dirty="0" smtClean="0"/>
                        <a:t> (= un Admin </a:t>
                      </a:r>
                      <a:r>
                        <a:rPr lang="en-US" sz="1600" baseline="0" dirty="0" err="1" smtClean="0"/>
                        <a:t>n’est</a:t>
                      </a:r>
                      <a:r>
                        <a:rPr lang="en-US" sz="1600" baseline="0" dirty="0" smtClean="0"/>
                        <a:t> pas un </a:t>
                      </a:r>
                      <a:r>
                        <a:rPr lang="en-US" sz="1600" baseline="0" dirty="0" err="1" smtClean="0"/>
                        <a:t>gourou</a:t>
                      </a:r>
                      <a:r>
                        <a:rPr lang="en-US" sz="1600" baseline="0" dirty="0" smtClean="0"/>
                        <a:t>!)  </a:t>
                      </a:r>
                      <a:endParaRPr lang="en-US" sz="1600" dirty="0" smtClean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1158322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1.12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3416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2000" y="-381000"/>
            <a:ext cx="6781800" cy="1600200"/>
          </a:xfrm>
        </p:spPr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.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Chartes</a:t>
            </a:r>
            <a:endParaRPr lang="en-US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0625045"/>
              </p:ext>
            </p:extLst>
          </p:nvPr>
        </p:nvGraphicFramePr>
        <p:xfrm>
          <a:off x="381000" y="1219200"/>
          <a:ext cx="8153400" cy="5043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291"/>
                <a:gridCol w="7165109"/>
              </a:tblGrid>
              <a:tr h="402655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Article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/>
                        <a:t>Statut</a:t>
                      </a:r>
                      <a:endParaRPr lang="en-US" dirty="0"/>
                    </a:p>
                  </a:txBody>
                  <a:tcPr/>
                </a:tc>
              </a:tr>
              <a:tr h="740345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 smtClean="0"/>
                        <a:t>Charte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graphique</a:t>
                      </a:r>
                      <a:r>
                        <a:rPr lang="en-US" sz="1600" dirty="0" smtClean="0"/>
                        <a:t> de la team : </a:t>
                      </a:r>
                      <a:r>
                        <a:rPr lang="en-US" sz="1600" dirty="0" err="1" smtClean="0">
                          <a:solidFill>
                            <a:srgbClr val="FF0000"/>
                          </a:solidFill>
                        </a:rPr>
                        <a:t>insérer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FF0000"/>
                          </a:solidFill>
                        </a:rPr>
                        <a:t>dessins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de </a:t>
                      </a:r>
                      <a:r>
                        <a:rPr lang="en-US" sz="1600" dirty="0" err="1" smtClean="0">
                          <a:solidFill>
                            <a:srgbClr val="FF0000"/>
                          </a:solidFill>
                        </a:rPr>
                        <a:t>Yamafuda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28803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 smtClean="0"/>
                        <a:t>Hymne</a:t>
                      </a:r>
                      <a:r>
                        <a:rPr lang="en-US" sz="1600" dirty="0" smtClean="0"/>
                        <a:t> de  la Team : </a:t>
                      </a:r>
                      <a:r>
                        <a:rPr lang="en-US" sz="1600" dirty="0" err="1" smtClean="0">
                          <a:solidFill>
                            <a:srgbClr val="FF0000"/>
                          </a:solidFill>
                        </a:rPr>
                        <a:t>insérer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FF0000"/>
                          </a:solidFill>
                        </a:rPr>
                        <a:t>musique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+ </a:t>
                      </a:r>
                      <a:r>
                        <a:rPr lang="en-US" sz="1600" dirty="0" err="1" smtClean="0">
                          <a:solidFill>
                            <a:srgbClr val="FF0000"/>
                          </a:solidFill>
                        </a:rPr>
                        <a:t>référence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“</a:t>
                      </a:r>
                      <a:r>
                        <a:rPr lang="en-US" sz="1600" dirty="0" err="1" smtClean="0">
                          <a:solidFill>
                            <a:srgbClr val="FF0000"/>
                          </a:solidFill>
                        </a:rPr>
                        <a:t>Ca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FF0000"/>
                          </a:solidFill>
                        </a:rPr>
                        <a:t>va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FF0000"/>
                          </a:solidFill>
                        </a:rPr>
                        <a:t>d’aller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”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28803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Cri de guerre de la Team : 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“</a:t>
                      </a:r>
                      <a:r>
                        <a:rPr lang="en-US" sz="1600" dirty="0" err="1" smtClean="0">
                          <a:solidFill>
                            <a:srgbClr val="FF0000"/>
                          </a:solidFill>
                        </a:rPr>
                        <a:t>Papydabououi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!!”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22777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1158322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7550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2000" y="-381000"/>
            <a:ext cx="67818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3.1. Election des Admins</a:t>
            </a:r>
            <a:endParaRPr lang="en-US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5722174"/>
              </p:ext>
            </p:extLst>
          </p:nvPr>
        </p:nvGraphicFramePr>
        <p:xfrm>
          <a:off x="381000" y="1219200"/>
          <a:ext cx="8153400" cy="5043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291"/>
                <a:gridCol w="7165109"/>
              </a:tblGrid>
              <a:tr h="402655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Article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/>
                        <a:t>Statut</a:t>
                      </a:r>
                      <a:endParaRPr lang="en-US" dirty="0"/>
                    </a:p>
                  </a:txBody>
                  <a:tcPr/>
                </a:tc>
              </a:tr>
              <a:tr h="740345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28803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28803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22777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1158322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6841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2000" y="-381000"/>
            <a:ext cx="6781800" cy="1600200"/>
          </a:xfrm>
        </p:spPr>
        <p:txBody>
          <a:bodyPr>
            <a:normAutofit/>
          </a:bodyPr>
          <a:lstStyle/>
          <a:p>
            <a:r>
              <a:rPr lang="en-US" dirty="0" smtClean="0"/>
              <a:t>3.2. </a:t>
            </a:r>
            <a:r>
              <a:rPr lang="en-US" dirty="0" err="1" smtClean="0"/>
              <a:t>Rôle</a:t>
            </a:r>
            <a:r>
              <a:rPr lang="en-US" dirty="0" smtClean="0"/>
              <a:t> des Admins</a:t>
            </a:r>
            <a:endParaRPr lang="en-US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195272"/>
              </p:ext>
            </p:extLst>
          </p:nvPr>
        </p:nvGraphicFramePr>
        <p:xfrm>
          <a:off x="381000" y="1219200"/>
          <a:ext cx="8153400" cy="5043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291"/>
                <a:gridCol w="7165109"/>
              </a:tblGrid>
              <a:tr h="402655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Article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/>
                        <a:t>Statut</a:t>
                      </a:r>
                      <a:endParaRPr lang="en-US" dirty="0"/>
                    </a:p>
                  </a:txBody>
                  <a:tcPr/>
                </a:tc>
              </a:tr>
              <a:tr h="740345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28803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28803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22777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1158322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889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2000" y="-381000"/>
            <a:ext cx="6781800" cy="16002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3.3. </a:t>
            </a:r>
            <a:r>
              <a:rPr lang="en-US" sz="4400" dirty="0" err="1" smtClean="0"/>
              <a:t>Processus</a:t>
            </a:r>
            <a:r>
              <a:rPr lang="en-US" sz="4400" dirty="0" smtClean="0"/>
              <a:t> </a:t>
            </a:r>
            <a:r>
              <a:rPr lang="en-US" sz="4400" dirty="0" err="1" smtClean="0"/>
              <a:t>Décisionnel</a:t>
            </a:r>
            <a:endParaRPr lang="en-US" sz="44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8885244"/>
              </p:ext>
            </p:extLst>
          </p:nvPr>
        </p:nvGraphicFramePr>
        <p:xfrm>
          <a:off x="381000" y="1219200"/>
          <a:ext cx="8153400" cy="5043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291"/>
                <a:gridCol w="7165109"/>
              </a:tblGrid>
              <a:tr h="402655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Article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/>
                        <a:t>Statut</a:t>
                      </a:r>
                      <a:endParaRPr lang="en-US" dirty="0"/>
                    </a:p>
                  </a:txBody>
                  <a:tcPr/>
                </a:tc>
              </a:tr>
              <a:tr h="740345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28803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28803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22777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1158322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7982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2000" y="-381000"/>
            <a:ext cx="6781800" cy="16002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3.4. </a:t>
            </a:r>
            <a:r>
              <a:rPr lang="en-US" sz="4400" dirty="0" err="1" smtClean="0"/>
              <a:t>Recrutement</a:t>
            </a:r>
            <a:r>
              <a:rPr lang="en-US" sz="4400" dirty="0" smtClean="0"/>
              <a:t> </a:t>
            </a:r>
            <a:endParaRPr lang="en-US" sz="44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3626869"/>
              </p:ext>
            </p:extLst>
          </p:nvPr>
        </p:nvGraphicFramePr>
        <p:xfrm>
          <a:off x="381000" y="1219200"/>
          <a:ext cx="8153400" cy="5043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291"/>
                <a:gridCol w="7165109"/>
              </a:tblGrid>
              <a:tr h="402655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Article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/>
                        <a:t>Statut</a:t>
                      </a:r>
                      <a:endParaRPr lang="en-US" dirty="0"/>
                    </a:p>
                  </a:txBody>
                  <a:tcPr/>
                </a:tc>
              </a:tr>
              <a:tr h="740345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28803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28803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22777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1158322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00483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82</TotalTime>
  <Words>401</Words>
  <Application>Microsoft Office PowerPoint</Application>
  <PresentationFormat>Affichage à l'écran (4:3)</PresentationFormat>
  <Paragraphs>98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NewsPrint</vt:lpstr>
      <vt:lpstr>Réglement </vt:lpstr>
      <vt:lpstr>Chapitres</vt:lpstr>
      <vt:lpstr>1. Nos Valeurs</vt:lpstr>
      <vt:lpstr>1. Nos Valeurs</vt:lpstr>
      <vt:lpstr>2. Nos Chartes</vt:lpstr>
      <vt:lpstr>3.1. Election des Admins</vt:lpstr>
      <vt:lpstr>3.2. Rôle des Admins</vt:lpstr>
      <vt:lpstr>3.3. Processus Décisionnel</vt:lpstr>
      <vt:lpstr>3.4. Recrutement </vt:lpstr>
      <vt:lpstr>3.5. Radiation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Réglement </dc:title>
  <dc:creator>BARET, BENOIT</dc:creator>
  <cp:lastModifiedBy>BARET, BENOIT</cp:lastModifiedBy>
  <cp:revision>9</cp:revision>
  <dcterms:created xsi:type="dcterms:W3CDTF">2006-08-16T00:00:00Z</dcterms:created>
  <dcterms:modified xsi:type="dcterms:W3CDTF">2013-01-04T11:14:26Z</dcterms:modified>
</cp:coreProperties>
</file>