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82" r:id="rId6"/>
    <p:sldId id="279" r:id="rId7"/>
    <p:sldId id="268" r:id="rId8"/>
    <p:sldId id="272" r:id="rId9"/>
    <p:sldId id="267" r:id="rId10"/>
    <p:sldId id="270" r:id="rId11"/>
    <p:sldId id="276" r:id="rId12"/>
    <p:sldId id="269" r:id="rId13"/>
    <p:sldId id="264" r:id="rId14"/>
    <p:sldId id="266" r:id="rId15"/>
    <p:sldId id="265" r:id="rId16"/>
    <p:sldId id="280" r:id="rId17"/>
    <p:sldId id="271" r:id="rId18"/>
    <p:sldId id="275" r:id="rId19"/>
    <p:sldId id="277" r:id="rId20"/>
    <p:sldId id="281" r:id="rId21"/>
    <p:sldId id="278" r:id="rId22"/>
    <p:sldId id="273" r:id="rId23"/>
    <p:sldId id="274" r:id="rId24"/>
  </p:sldIdLst>
  <p:sldSz cx="9144000" cy="6858000" type="screen4x3"/>
  <p:notesSz cx="6858000" cy="9144000"/>
  <p:embeddedFontLst>
    <p:embeddedFont>
      <p:font typeface="LED.Font"/>
      <p:regular r:id="rId25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00"/>
    <a:srgbClr val="CCFFCC"/>
    <a:srgbClr val="FFFF99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 autoAdjust="0"/>
    <p:restoredTop sz="93564" autoAdjust="0"/>
  </p:normalViewPr>
  <p:slideViewPr>
    <p:cSldViewPr>
      <p:cViewPr varScale="1">
        <p:scale>
          <a:sx n="112" d="100"/>
          <a:sy n="112" d="100"/>
        </p:scale>
        <p:origin x="-14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7C92E-A1BF-4B1B-BA17-F666DD44572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94469-BC22-4858-BD96-C43B144E17C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8890EB-D31D-489C-9E6D-0CB41B70DBA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68D43-2888-4DC1-A790-55CA1804A86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E02EC-EF2B-4A42-A88B-962A405E314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504DE-D709-4F21-BDAE-0EC8DFA1F12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595EA-1116-47AE-AC57-722A7763CDB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F4A44-FF50-43DD-B531-0196A0E2025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EE86-3B96-4DAA-9181-40A7D2E2B08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E381A4-994B-4862-A67F-9EFAFCA5E80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BF688-AB6E-4C20-878D-389A81B737B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3994E3-BEAB-4E0F-B77F-ECC01A0AE304}" type="slidenum">
              <a:rPr lang="fr-FR"/>
              <a:pPr/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50825" y="476250"/>
            <a:ext cx="55641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fld id="{7B6E8407-7A5F-45E3-BBDA-011BB92AC614}" type="datetime9">
              <a:rPr lang="fr-FR" sz="2000">
                <a:solidFill>
                  <a:srgbClr val="00FF00"/>
                </a:solidFill>
                <a:latin typeface="LED.Font" pitchFamily="2" charset="0"/>
              </a:rPr>
              <a:pPr/>
              <a:t>31/12/2012 14:49:36</a:t>
            </a:fld>
            <a:endParaRPr lang="fr-FR" sz="2000" dirty="0">
              <a:solidFill>
                <a:srgbClr val="00FF00"/>
              </a:solidFill>
              <a:latin typeface="LED.Font" pitchFamily="2" charset="0"/>
            </a:endParaRPr>
          </a:p>
          <a:p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MESSAGE 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URGENT ABC</a:t>
            </a:r>
            <a:endParaRPr lang="fr-FR" sz="2000" dirty="0">
              <a:solidFill>
                <a:srgbClr val="00FF00"/>
              </a:solidFill>
              <a:latin typeface="LED.Font" pitchFamily="2" charset="0"/>
            </a:endParaRPr>
          </a:p>
          <a:p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LES PAYS DE L’EST NOUS ATTAQUENT</a:t>
            </a:r>
          </a:p>
          <a:p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LA RESISTANCE EST TRES </a:t>
            </a:r>
            <a:r>
              <a:rPr lang="fr-FR" sz="2000" dirty="0" err="1">
                <a:solidFill>
                  <a:srgbClr val="00FF00"/>
                </a:solidFill>
                <a:latin typeface="LED.Font" pitchFamily="2" charset="0"/>
              </a:rPr>
              <a:t>TRES</a:t>
            </a:r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 DIFFICILE</a:t>
            </a:r>
          </a:p>
          <a:p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ESSAYONS DE FAIRE BEAUCOUP DE PRISONNIERS</a:t>
            </a:r>
          </a:p>
          <a:p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BONNE CHANCE</a:t>
            </a:r>
          </a:p>
          <a:p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FIN 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MESSAGE </a:t>
            </a:r>
            <a:r>
              <a:rPr lang="fr-FR" sz="2000" dirty="0" err="1" smtClean="0">
                <a:solidFill>
                  <a:srgbClr val="00FF00"/>
                </a:solidFill>
                <a:latin typeface="LED.Font" pitchFamily="2" charset="0"/>
              </a:rPr>
              <a:t>Luffy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 </a:t>
            </a:r>
            <a:r>
              <a:rPr lang="fr-FR" sz="2000" dirty="0" err="1" smtClean="0">
                <a:solidFill>
                  <a:srgbClr val="00FF00"/>
                </a:solidFill>
                <a:latin typeface="LED.Font" pitchFamily="2" charset="0"/>
              </a:rPr>
              <a:t>Airsoft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 Bordeaux Concept</a:t>
            </a:r>
          </a:p>
          <a:p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PS: Soyez pas en retard pour </a:t>
            </a:r>
            <a:r>
              <a:rPr lang="fr-FR" sz="2000" dirty="0" err="1" smtClean="0">
                <a:solidFill>
                  <a:srgbClr val="00FF00"/>
                </a:solidFill>
                <a:latin typeface="LED.Font" pitchFamily="2" charset="0"/>
              </a:rPr>
              <a:t>reignac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 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le </a:t>
            </a:r>
            <a:r>
              <a:rPr lang="fr-FR" sz="2000" dirty="0">
                <a:solidFill>
                  <a:srgbClr val="00FF00"/>
                </a:solidFill>
                <a:latin typeface="LED.Font" pitchFamily="2" charset="0"/>
              </a:rPr>
              <a:t>6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 </a:t>
            </a:r>
            <a:r>
              <a:rPr lang="fr-FR" sz="2000" dirty="0" smtClean="0">
                <a:solidFill>
                  <a:srgbClr val="00FF00"/>
                </a:solidFill>
                <a:latin typeface="LED.Font" pitchFamily="2" charset="0"/>
              </a:rPr>
              <a:t>janvier !  ;) </a:t>
            </a:r>
            <a:endParaRPr lang="fr-FR" sz="2000" dirty="0" smtClean="0">
              <a:solidFill>
                <a:srgbClr val="00FF00"/>
              </a:solidFill>
              <a:latin typeface="LED.Font" pitchFamily="2" charset="0"/>
            </a:endParaRPr>
          </a:p>
          <a:p>
            <a:endParaRPr lang="fr-FR" sz="2000" dirty="0">
              <a:solidFill>
                <a:srgbClr val="00FF00"/>
              </a:solidFill>
              <a:latin typeface="LED.Font" pitchFamily="2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492500" y="5300663"/>
            <a:ext cx="23749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303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904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905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06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507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708"/>
                            </p:stCondLst>
                            <p:childTnLst>
                              <p:par>
                                <p:cTn id="29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e_milit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build="p" advAuto="500"/>
      <p:bldP spid="20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scottyjxvvanoza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124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ctiongirlscomsspears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1229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actiongirls_asrobbinssobjects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089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actiongirlsmovies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veronicazemanovaminidress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59769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veronicazemanovaminidress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1515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actiongirls_silviethomas0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122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actiongirlssilviethomaspatriot0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"/>
            <a:ext cx="9144000" cy="61134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actiongirlsscop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actiongirlsveronicazemanovainaction4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226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actiongirls_vrobertsmetallea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0363"/>
            <a:ext cx="9144000" cy="6089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  <p:sndAc>
          <p:stSnd>
            <p:snd r:embed="rId2" name="Remady &amp; Manu-L feat. J-Son - Single Ladies (Radio Edit) mp3.wav"/>
          </p:stSnd>
        </p:sndAc>
      </p:transition>
    </mc:Choice>
    <mc:Fallback>
      <p:transition spd="slow" advTm="7000">
        <p:fade/>
        <p:sndAc>
          <p:stSnd>
            <p:snd r:embed="rId2" name="Remady &amp; Manu-L feat. J-Son - Single Ladies (Radio Edit) mp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actiongirls_comashleyrobbins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actiongirlsmartinafoxguarddog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372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actiongirls_sylviavs_susana1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64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actiongirls_sylviavs_susana1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9144000" cy="6064250"/>
          </a:xfrm>
          <a:prstGeom prst="rect">
            <a:avLst/>
          </a:prstGeom>
          <a:noFill/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6119813"/>
          </a:xfrm>
          <a:prstGeom prst="rect">
            <a:avLst/>
          </a:prstGeom>
          <a:solidFill>
            <a:srgbClr val="800000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611560" y="2636912"/>
            <a:ext cx="778267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AIRSOFT BORDEAUX CONCEPT</a:t>
            </a:r>
          </a:p>
          <a:p>
            <a:pPr algn="ctr"/>
            <a:r>
              <a:rPr lang="fr-FR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Luffy</a:t>
            </a:r>
            <a:r>
              <a:rPr lang="fr-F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fr-FR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sym typeface="Wingdings" pitchFamily="2" charset="2"/>
              </a:rPr>
              <a:t></a:t>
            </a:r>
            <a:endParaRPr lang="fr-FR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  <p:sndAc>
          <p:stSnd>
            <p:snd r:embed="rId2" name="multshot.wav"/>
          </p:stSnd>
        </p:sndAc>
      </p:transition>
    </mc:Choice>
    <mc:Fallback>
      <p:transition spd="slow" advTm="7000">
        <p:fade/>
        <p:sndAc>
          <p:stSnd>
            <p:snd r:embed="rId2" name="multsho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actiongirls_silviethomaskbjack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13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actiongirls_sylviasaint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13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actiongirlscomsylviasaintrocket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89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actiongirls_silviethomask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245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actiongirls_sylviasaint_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13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actiongirls_sylviasaint_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0912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actiongirls_susanaspears_0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7000">
        <p14:vortex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Luffy's mission">
  <a:themeElements>
    <a:clrScheme name="Modèle par défaut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Luffy's mission</Template>
  <TotalTime>36</TotalTime>
  <Words>48</Words>
  <Application>Microsoft Office PowerPoint</Application>
  <PresentationFormat>Affichage à l'écran (4:3)</PresentationFormat>
  <Paragraphs>10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LED.Font</vt:lpstr>
      <vt:lpstr>Wingdings</vt:lpstr>
      <vt:lpstr>Luffy's mission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pedro</dc:creator>
  <cp:lastModifiedBy>pedro</cp:lastModifiedBy>
  <cp:revision>11</cp:revision>
  <dcterms:created xsi:type="dcterms:W3CDTF">2012-07-30T14:11:07Z</dcterms:created>
  <dcterms:modified xsi:type="dcterms:W3CDTF">2012-12-31T14:24:51Z</dcterms:modified>
</cp:coreProperties>
</file>