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80" r:id="rId3"/>
    <p:sldId id="266" r:id="rId4"/>
    <p:sldId id="261" r:id="rId5"/>
    <p:sldId id="265" r:id="rId6"/>
    <p:sldId id="263" r:id="rId7"/>
    <p:sldId id="262" r:id="rId8"/>
    <p:sldId id="274" r:id="rId9"/>
    <p:sldId id="28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pjen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9"/>
    <p:penClr>
      <a:srgbClr val="0000FF"/>
    </p:penClr>
  </p:showPr>
  <p:clrMru>
    <a:srgbClr val="0000FF"/>
    <a:srgbClr val="D60093"/>
    <a:srgbClr val="0099FF"/>
    <a:srgbClr val="9900FF"/>
    <a:srgbClr val="33CC33"/>
    <a:srgbClr val="00FF00"/>
    <a:srgbClr val="0080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41" autoAdjust="0"/>
  </p:normalViewPr>
  <p:slideViewPr>
    <p:cSldViewPr>
      <p:cViewPr varScale="1">
        <p:scale>
          <a:sx n="71" d="100"/>
          <a:sy n="71" d="100"/>
        </p:scale>
        <p:origin x="-9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3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0FBF1-5EB0-4F1F-831E-0C1CAB2BAA59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717B2-6CD0-40C9-86ED-D7F7D346F9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17B2-6CD0-40C9-86ED-D7F7D346F9B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17B2-6CD0-40C9-86ED-D7F7D346F9B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17B2-6CD0-40C9-86ED-D7F7D346F9B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79081-05AC-4999-9538-8CF45C6D337E}" type="datetimeFigureOut">
              <a:rPr lang="fr-FR" smtClean="0"/>
              <a:pPr/>
              <a:t>31/12/2012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5BF2-D3F4-4902-A705-6022691547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56.imageshack.us/img256/5752/dvegpcy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0" y="0"/>
            <a:ext cx="9120000" cy="684000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 descr="http://petitemimine.p.e.pic.centerblog.net/0bf1c8eb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1925">
            <a:off x="4028706" y="1841037"/>
            <a:ext cx="97490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256.imageshack.us/img256/5752/dvegpcy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0" y="-54106"/>
            <a:ext cx="9180000" cy="691210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 descr="http://petitemimine.p.e.pic.centerblog.net/0bf1c8e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9587">
            <a:off x="6681227" y="2051438"/>
            <a:ext cx="1090879" cy="390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544" y="2492896"/>
            <a:ext cx="849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 smtClean="0">
                <a:solidFill>
                  <a:srgbClr val="00B050"/>
                </a:solidFill>
                <a:latin typeface="Script MT Bold" pitchFamily="66" charset="0"/>
              </a:rPr>
              <a:t>T</a:t>
            </a:r>
            <a:r>
              <a:rPr lang="fr-FR" sz="5400" dirty="0" smtClean="0">
                <a:solidFill>
                  <a:srgbClr val="9900FF"/>
                </a:solidFill>
                <a:latin typeface="Script MT Bold" pitchFamily="66" charset="0"/>
              </a:rPr>
              <a:t>o</a:t>
            </a:r>
            <a:r>
              <a:rPr lang="fr-FR" sz="5400" dirty="0" smtClean="0">
                <a:solidFill>
                  <a:srgbClr val="0099FF"/>
                </a:solidFill>
                <a:latin typeface="Script MT Bold" pitchFamily="66" charset="0"/>
              </a:rPr>
              <a:t>u</a:t>
            </a:r>
            <a:r>
              <a:rPr lang="fr-FR" sz="5400" dirty="0" smtClean="0">
                <a:solidFill>
                  <a:srgbClr val="9900FF"/>
                </a:solidFill>
                <a:latin typeface="Script MT Bold" pitchFamily="66" charset="0"/>
              </a:rPr>
              <a:t>s</a:t>
            </a:r>
            <a:endParaRPr lang="fr-FR" sz="54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46 -0.33726 C -0.15764 -0.33726 -0.0316 -0.2199 -0.0316 -0.075 C -0.0316 0.06922 -0.15764 0.18727 -0.31146 0.18727 C -0.4658 0.18727 -0.59063 0.06922 -0.59063 -0.075 C -0.59063 -0.2199 -0.4658 -0.33726 -0.31146 -0.33726 Z " pathEditMode="relative" rAng="0" ptsTypes="fffff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256.imageshack.us/img256/5752/dvegpcy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 descr="http://petitemimine.p.e.pic.centerblog.net/0bf1c8e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3917">
            <a:off x="1713473" y="1999315"/>
            <a:ext cx="1108539" cy="36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47864" y="2564904"/>
            <a:ext cx="2222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0" dirty="0" smtClean="0">
                <a:solidFill>
                  <a:srgbClr val="D60093"/>
                </a:solidFill>
                <a:latin typeface="Script MT Bold" pitchFamily="66" charset="0"/>
              </a:rPr>
              <a:t>m</a:t>
            </a:r>
            <a:r>
              <a:rPr lang="fr-FR" sz="8000" dirty="0" smtClean="0">
                <a:solidFill>
                  <a:srgbClr val="0000FF"/>
                </a:solidFill>
                <a:latin typeface="Script MT Bold" pitchFamily="66" charset="0"/>
              </a:rPr>
              <a:t>e</a:t>
            </a:r>
            <a:r>
              <a:rPr lang="fr-FR" sz="8000" dirty="0" smtClean="0">
                <a:solidFill>
                  <a:srgbClr val="008000"/>
                </a:solidFill>
                <a:latin typeface="Script MT Bold" pitchFamily="66" charset="0"/>
              </a:rPr>
              <a:t>s</a:t>
            </a:r>
            <a:endParaRPr lang="fr-FR" sz="80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C -1.11111E-6 0.04676 0.06615 0.08264 0.14688 0.08264 C 0.23021 0.08264 0.29653 0.04676 0.29653 -3.33333E-6 C 0.29653 -0.04676 0.36267 -0.08264 0.44601 -0.08264 C 0.52674 -0.08264 0.59306 -0.04676 0.59306 -3.33333E-6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256.imageshack.us/img256/5752/dvegpcy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/>
          </a:prstGeom>
          <a:noFill/>
        </p:spPr>
      </p:pic>
      <p:pic>
        <p:nvPicPr>
          <p:cNvPr id="3" name="Image 2" descr="http://petitemimine.p.e.pic.centerblog.net/0bf1c8e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8902">
            <a:off x="7227338" y="1563362"/>
            <a:ext cx="1415400" cy="410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55776" y="2348880"/>
            <a:ext cx="4503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800" dirty="0" smtClean="0">
                <a:solidFill>
                  <a:srgbClr val="D60093"/>
                </a:solidFill>
                <a:latin typeface="Script MT Bold" pitchFamily="66" charset="0"/>
              </a:rPr>
              <a:t>V</a:t>
            </a:r>
            <a:r>
              <a:rPr lang="fr-FR" sz="8800" dirty="0" smtClean="0">
                <a:solidFill>
                  <a:srgbClr val="0000FF"/>
                </a:solidFill>
                <a:latin typeface="Script MT Bold" pitchFamily="66" charset="0"/>
              </a:rPr>
              <a:t>œ</a:t>
            </a:r>
            <a:r>
              <a:rPr lang="fr-FR" sz="8800" dirty="0" smtClean="0">
                <a:solidFill>
                  <a:srgbClr val="33CC33"/>
                </a:solidFill>
                <a:latin typeface="Script MT Bold" pitchFamily="66" charset="0"/>
              </a:rPr>
              <a:t>u</a:t>
            </a:r>
            <a:r>
              <a:rPr lang="fr-FR" sz="8800" dirty="0" smtClean="0">
                <a:solidFill>
                  <a:srgbClr val="9900FF"/>
                </a:solidFill>
                <a:latin typeface="Script MT Bold" pitchFamily="66" charset="0"/>
              </a:rPr>
              <a:t>x</a:t>
            </a:r>
            <a:endParaRPr lang="fr-FR" sz="88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511 -0.11696 C -0.72865 -0.02704 -0.67761 0.06057 -0.59861 0.08345 C -0.51823 0.10749 -0.44306 0.05687 -0.42674 -0.03213 C -0.41181 -0.12228 -0.33577 -0.17152 -0.25521 -0.1484 C -0.18004 -0.12644 -0.12379 -0.03721 -0.13854 0.05201 " pathEditMode="relative" rAng="748667" ptsTypes="fffff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256.imageshack.us/img256/5752/dvegpcy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oundRect">
            <a:avLst/>
          </a:prstGeom>
          <a:noFill/>
        </p:spPr>
      </p:pic>
      <p:pic>
        <p:nvPicPr>
          <p:cNvPr id="2" name="Image 1" descr="http://petitemimine.p.e.pic.centerblog.net/0bf1c8e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411" y="1573222"/>
            <a:ext cx="951821" cy="35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39752" y="2060848"/>
            <a:ext cx="32385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800" dirty="0" smtClean="0">
                <a:solidFill>
                  <a:srgbClr val="9900FF"/>
                </a:solidFill>
                <a:latin typeface="Script MT Bold" pitchFamily="66" charset="0"/>
                <a:ea typeface="+mn-ea"/>
                <a:cs typeface="+mn-cs"/>
              </a:rPr>
              <a:t>P</a:t>
            </a:r>
            <a:r>
              <a:rPr lang="fr-FR" sz="8800" dirty="0" smtClean="0">
                <a:solidFill>
                  <a:srgbClr val="008000"/>
                </a:solidFill>
                <a:latin typeface="Script MT Bold" pitchFamily="66" charset="0"/>
                <a:ea typeface="+mn-ea"/>
                <a:cs typeface="+mn-cs"/>
              </a:rPr>
              <a:t>o</a:t>
            </a:r>
            <a:r>
              <a:rPr lang="fr-FR" sz="8800" dirty="0" smtClean="0">
                <a:solidFill>
                  <a:srgbClr val="0099FF"/>
                </a:solidFill>
                <a:latin typeface="Script MT Bold" pitchFamily="66" charset="0"/>
                <a:ea typeface="+mn-ea"/>
                <a:cs typeface="+mn-cs"/>
              </a:rPr>
              <a:t>u</a:t>
            </a:r>
            <a:r>
              <a:rPr lang="fr-FR" sz="8800" dirty="0" smtClean="0">
                <a:solidFill>
                  <a:srgbClr val="D60093"/>
                </a:solidFill>
                <a:latin typeface="Script MT Bold" pitchFamily="66" charset="0"/>
                <a:ea typeface="+mn-ea"/>
                <a:cs typeface="+mn-cs"/>
              </a:rPr>
              <a:t>r</a:t>
            </a:r>
            <a:endParaRPr lang="fr-FR" sz="88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62 -0.04121 C -0.50782 -0.22385 -0.35851 -0.35186 -0.18959 -0.32523 C -0.02205 -0.29885 0.10191 -0.12778 0.08559 0.05509 C 0.06961 0.23727 -0.08091 0.36365 -0.24827 0.33727 C -0.41719 0.31041 -0.54011 0.1412 -0.52362 -0.04121 Z " pathEditMode="relative" rAng="-4992042" ptsTypes="fffff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256.imageshack.us/img256/5752/dvegpcy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000"/>
            <a:ext cx="9180000" cy="6885000"/>
          </a:xfrm>
          <a:prstGeom prst="roundRect">
            <a:avLst/>
          </a:prstGeom>
          <a:noFill/>
        </p:spPr>
      </p:pic>
      <p:pic>
        <p:nvPicPr>
          <p:cNvPr id="20484" name="Picture 4" descr="http://infos.fncv.com/public/2010/champagne-flute-bulle-anime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068960"/>
            <a:ext cx="3029322" cy="3029322"/>
          </a:xfrm>
          <a:prstGeom prst="rect">
            <a:avLst/>
          </a:prstGeom>
          <a:noFill/>
        </p:spPr>
      </p:pic>
      <p:pic>
        <p:nvPicPr>
          <p:cNvPr id="20486" name="Picture 6" descr="http://infos.fncv.com/public/2010/champagne-flute-bulle-anime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389362" cy="338936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83768" y="1700808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dirty="0" smtClean="0">
                <a:solidFill>
                  <a:srgbClr val="0000FF"/>
                </a:solidFill>
                <a:latin typeface="Script MT Bold" pitchFamily="66" charset="0"/>
                <a:ea typeface="+mn-ea"/>
                <a:cs typeface="+mn-cs"/>
              </a:rPr>
              <a:t>L</a:t>
            </a:r>
            <a:r>
              <a:rPr lang="fr-FR" sz="8000" dirty="0" smtClean="0">
                <a:solidFill>
                  <a:srgbClr val="D60093"/>
                </a:solidFill>
                <a:latin typeface="Script MT Bold" pitchFamily="66" charset="0"/>
                <a:ea typeface="+mn-ea"/>
                <a:cs typeface="+mn-cs"/>
              </a:rPr>
              <a:t>’</a:t>
            </a:r>
            <a:r>
              <a:rPr lang="fr-FR" sz="8000" dirty="0" smtClean="0">
                <a:solidFill>
                  <a:srgbClr val="9900FF"/>
                </a:solidFill>
                <a:latin typeface="Script MT Bold" pitchFamily="66" charset="0"/>
                <a:ea typeface="+mn-ea"/>
                <a:cs typeface="+mn-cs"/>
              </a:rPr>
              <a:t>A</a:t>
            </a:r>
            <a:r>
              <a:rPr lang="fr-FR" sz="8000" dirty="0" smtClean="0">
                <a:solidFill>
                  <a:srgbClr val="33CC33"/>
                </a:solidFill>
                <a:latin typeface="Script MT Bold" pitchFamily="66" charset="0"/>
                <a:ea typeface="+mn-ea"/>
                <a:cs typeface="+mn-cs"/>
              </a:rPr>
              <a:t>n</a:t>
            </a:r>
            <a:r>
              <a:rPr lang="fr-FR" sz="8000" dirty="0" smtClean="0">
                <a:solidFill>
                  <a:srgbClr val="0099FF"/>
                </a:solidFill>
                <a:latin typeface="Script MT Bold" pitchFamily="66" charset="0"/>
                <a:ea typeface="+mn-ea"/>
                <a:cs typeface="+mn-cs"/>
              </a:rPr>
              <a:t>n</a:t>
            </a:r>
            <a:r>
              <a:rPr lang="fr-FR" sz="8000" dirty="0" smtClean="0">
                <a:solidFill>
                  <a:srgbClr val="D60093"/>
                </a:solidFill>
                <a:latin typeface="Script MT Bold" pitchFamily="66" charset="0"/>
                <a:ea typeface="+mn-ea"/>
                <a:cs typeface="+mn-cs"/>
              </a:rPr>
              <a:t>é</a:t>
            </a:r>
            <a:r>
              <a:rPr lang="fr-FR" sz="8000" dirty="0" smtClean="0">
                <a:solidFill>
                  <a:srgbClr val="008000"/>
                </a:solidFill>
                <a:latin typeface="Script MT Bold" pitchFamily="66" charset="0"/>
                <a:ea typeface="+mn-ea"/>
                <a:cs typeface="+mn-cs"/>
              </a:rPr>
              <a:t>e</a:t>
            </a:r>
            <a:endParaRPr lang="fr-FR" sz="8000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256.imageshack.us/img256/5752/dvegpcy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000" cy="6885000"/>
          </a:xfrm>
          <a:prstGeom prst="round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83568" y="213285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9600" dirty="0" smtClean="0">
                <a:solidFill>
                  <a:srgbClr val="00B050"/>
                </a:solidFill>
                <a:latin typeface="Script MT Bold" pitchFamily="66" charset="0"/>
              </a:rPr>
              <a:t>2</a:t>
            </a:r>
            <a:r>
              <a:rPr lang="fr-FR" sz="9600" dirty="0" smtClean="0">
                <a:solidFill>
                  <a:srgbClr val="9900FF"/>
                </a:solidFill>
                <a:latin typeface="Script MT Bold" pitchFamily="66" charset="0"/>
              </a:rPr>
              <a:t>0</a:t>
            </a:r>
            <a:r>
              <a:rPr lang="fr-FR" sz="9600" dirty="0" smtClean="0">
                <a:solidFill>
                  <a:srgbClr val="0000FF"/>
                </a:solidFill>
                <a:latin typeface="Script MT Bold" pitchFamily="66" charset="0"/>
              </a:rPr>
              <a:t>1</a:t>
            </a:r>
            <a:r>
              <a:rPr lang="fr-FR" sz="9600" dirty="0" smtClean="0">
                <a:solidFill>
                  <a:srgbClr val="FF0000"/>
                </a:solidFill>
                <a:latin typeface="Script MT Bold" pitchFamily="66" charset="0"/>
              </a:rPr>
              <a:t>3</a:t>
            </a:r>
            <a:endParaRPr lang="fr-FR" sz="9600" dirty="0">
              <a:solidFill>
                <a:srgbClr val="FF0000"/>
              </a:solidFill>
              <a:latin typeface="Script MT Bold" pitchFamily="66" charset="0"/>
            </a:endParaRPr>
          </a:p>
        </p:txBody>
      </p:sp>
      <p:pic>
        <p:nvPicPr>
          <p:cNvPr id="4" name="Image 3" descr="http://petitemimine.p.e.pic.centerblog.net/0bf1c8eb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1925">
            <a:off x="649160" y="622259"/>
            <a:ext cx="682540" cy="277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infos.fncv.com/public/2010/champagne-flute-bulle-animegi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509120"/>
            <a:ext cx="2093218" cy="2093218"/>
          </a:xfrm>
          <a:prstGeom prst="rect">
            <a:avLst/>
          </a:prstGeom>
          <a:noFill/>
        </p:spPr>
      </p:pic>
      <p:pic>
        <p:nvPicPr>
          <p:cNvPr id="6" name="Picture 6" descr="http://infos.fncv.com/public/2010/champagne-flute-bulle-animegi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69776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60434 0.385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56.imageshack.us/img256/5752/dvegpcy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ound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846640" cy="4392488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0000FF"/>
                </a:solidFill>
                <a:latin typeface="Script MT Bold" pitchFamily="66" charset="0"/>
              </a:rPr>
              <a:t>Bonne Année à </a:t>
            </a:r>
            <a:br>
              <a:rPr lang="fr-FR" sz="6600" dirty="0" smtClean="0">
                <a:solidFill>
                  <a:srgbClr val="0000FF"/>
                </a:solidFill>
                <a:latin typeface="Script MT Bold" pitchFamily="66" charset="0"/>
              </a:rPr>
            </a:br>
            <a:r>
              <a:rPr lang="fr-FR" sz="6600" dirty="0" smtClean="0">
                <a:solidFill>
                  <a:srgbClr val="0000FF"/>
                </a:solidFill>
                <a:latin typeface="Script MT Bold" pitchFamily="66" charset="0"/>
              </a:rPr>
              <a:t>Toutes et à </a:t>
            </a:r>
            <a:br>
              <a:rPr lang="fr-FR" sz="6600" dirty="0" smtClean="0">
                <a:solidFill>
                  <a:srgbClr val="0000FF"/>
                </a:solidFill>
                <a:latin typeface="Script MT Bold" pitchFamily="66" charset="0"/>
              </a:rPr>
            </a:br>
            <a:r>
              <a:rPr lang="fr-FR" sz="6600" dirty="0" smtClean="0">
                <a:solidFill>
                  <a:srgbClr val="0000FF"/>
                </a:solidFill>
                <a:latin typeface="Script MT Bold" pitchFamily="66" charset="0"/>
              </a:rPr>
              <a:t>Tous</a:t>
            </a:r>
            <a:endParaRPr lang="fr-FR" sz="6600" dirty="0">
              <a:solidFill>
                <a:srgbClr val="0000FF"/>
              </a:solidFill>
              <a:latin typeface="Script MT Bold" pitchFamily="66" charset="0"/>
            </a:endParaRPr>
          </a:p>
        </p:txBody>
      </p:sp>
      <p:pic>
        <p:nvPicPr>
          <p:cNvPr id="5" name="Image 4" descr="http://petitemimine.p.e.pic.centerblog.net/0bf1c8eb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1925">
            <a:off x="723653" y="870551"/>
            <a:ext cx="697432" cy="28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petitemimine.p.e.pic.centerblog.net/0bf1c8eb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0396">
            <a:off x="7730796" y="3142647"/>
            <a:ext cx="727453" cy="300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256.imageshack.us/img256/5752/dvegpcy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0" y="18000"/>
            <a:ext cx="9120000" cy="6840000"/>
          </a:xfrm>
          <a:prstGeom prst="round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5661248"/>
            <a:ext cx="3528392" cy="504056"/>
          </a:xfrm>
        </p:spPr>
        <p:txBody>
          <a:bodyPr>
            <a:normAutofit/>
          </a:bodyPr>
          <a:lstStyle/>
          <a:p>
            <a:pPr algn="ctr"/>
            <a:r>
              <a:rPr lang="fr-FR" sz="1200" b="0" dirty="0" smtClean="0">
                <a:solidFill>
                  <a:srgbClr val="0000FF"/>
                </a:solidFill>
                <a:latin typeface="Curlz MT" pitchFamily="82" charset="0"/>
                <a:cs typeface="AngsanaUPC" pitchFamily="18" charset="-34"/>
              </a:rPr>
              <a:t>Diaporama réalisé </a:t>
            </a:r>
            <a:r>
              <a:rPr lang="fr-FR" sz="1200" b="0" dirty="0" smtClean="0">
                <a:solidFill>
                  <a:srgbClr val="0000FF"/>
                </a:solidFill>
                <a:latin typeface="Curlz MT" pitchFamily="82" charset="0"/>
                <a:cs typeface="AngsanaUPC" pitchFamily="18" charset="-34"/>
              </a:rPr>
              <a:t> par  marie </a:t>
            </a:r>
            <a:r>
              <a:rPr lang="fr-FR" sz="1200" b="0" dirty="0" err="1" smtClean="0">
                <a:solidFill>
                  <a:srgbClr val="0000FF"/>
                </a:solidFill>
                <a:latin typeface="Curlz MT" pitchFamily="82" charset="0"/>
                <a:cs typeface="AngsanaUPC" pitchFamily="18" charset="-34"/>
              </a:rPr>
              <a:t>paule</a:t>
            </a:r>
            <a:r>
              <a:rPr lang="fr-FR" sz="1200" b="0" dirty="0" smtClean="0">
                <a:solidFill>
                  <a:srgbClr val="0000FF"/>
                </a:solidFill>
                <a:latin typeface="Curlz MT" pitchFamily="82" charset="0"/>
                <a:cs typeface="AngsanaUPC" pitchFamily="18" charset="-34"/>
              </a:rPr>
              <a:t> </a:t>
            </a:r>
            <a:endParaRPr lang="fr-FR" sz="1200" b="0" dirty="0">
              <a:solidFill>
                <a:srgbClr val="0000FF"/>
              </a:solidFill>
              <a:latin typeface="Curlz MT" pitchFamily="82" charset="0"/>
              <a:cs typeface="AngsanaUPC" pitchFamily="18" charset="-34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83768" y="2492896"/>
            <a:ext cx="4896544" cy="1152128"/>
          </a:xfrm>
        </p:spPr>
        <p:txBody>
          <a:bodyPr>
            <a:normAutofit fontScale="40000" lnSpcReduction="20000"/>
          </a:bodyPr>
          <a:lstStyle/>
          <a:p>
            <a:pPr algn="ctr"/>
            <a:endParaRPr lang="fr-FR" dirty="0" smtClean="0">
              <a:solidFill>
                <a:srgbClr val="0000FF"/>
              </a:solidFill>
            </a:endParaRPr>
          </a:p>
          <a:p>
            <a:pPr algn="ctr"/>
            <a:r>
              <a:rPr lang="fr-FR" sz="15000" b="1" dirty="0" smtClean="0">
                <a:solidFill>
                  <a:srgbClr val="0000FF"/>
                </a:solidFill>
              </a:rPr>
              <a:t>FIN</a:t>
            </a:r>
            <a:endParaRPr lang="fr-FR" sz="15000" b="1" dirty="0">
              <a:solidFill>
                <a:srgbClr val="0000FF"/>
              </a:solidFill>
            </a:endParaRPr>
          </a:p>
        </p:txBody>
      </p:sp>
      <p:pic>
        <p:nvPicPr>
          <p:cNvPr id="5" name="Image 4" descr="http://petitemimine.p.e.pic.centerblog.net/0bf1c8eb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6426">
            <a:off x="519305" y="3125115"/>
            <a:ext cx="808073" cy="21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332656"/>
            <a:ext cx="3006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Curlz MT" pitchFamily="82" charset="0"/>
              </a:rPr>
              <a:t>Merci a </a:t>
            </a:r>
            <a:r>
              <a:rPr lang="fr-FR" sz="2000" b="1" dirty="0" smtClean="0">
                <a:solidFill>
                  <a:srgbClr val="0000FF"/>
                </a:solidFill>
                <a:latin typeface="Curlz MT" pitchFamily="82" charset="0"/>
              </a:rPr>
              <a:t>la</a:t>
            </a:r>
            <a:r>
              <a:rPr lang="fr-FR" b="1" dirty="0" smtClean="0">
                <a:solidFill>
                  <a:srgbClr val="0000FF"/>
                </a:solidFill>
                <a:latin typeface="Curlz MT" pitchFamily="82" charset="0"/>
              </a:rPr>
              <a:t> jolie carte de </a:t>
            </a:r>
            <a:r>
              <a:rPr lang="fr-FR" b="1" dirty="0" err="1" smtClean="0">
                <a:solidFill>
                  <a:srgbClr val="0000FF"/>
                </a:solidFill>
                <a:latin typeface="Curlz MT" pitchFamily="82" charset="0"/>
                <a:cs typeface="Andalus" pitchFamily="18" charset="-78"/>
              </a:rPr>
              <a:t>Pepone</a:t>
            </a:r>
            <a:endParaRPr lang="fr-FR" b="1" dirty="0">
              <a:solidFill>
                <a:srgbClr val="0000FF"/>
              </a:solidFill>
              <a:latin typeface="Curlz MT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25</Words>
  <Application>Microsoft Office PowerPoint</Application>
  <PresentationFormat>Affichage à l'écran (4:3)</PresentationFormat>
  <Paragraphs>14</Paragraphs>
  <Slides>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Bonne Année à  Toutes et à  Tous</vt:lpstr>
      <vt:lpstr>Diaporama réalisé  par  marie paule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mpjen</dc:creator>
  <cp:lastModifiedBy>mpjen</cp:lastModifiedBy>
  <cp:revision>34</cp:revision>
  <dcterms:created xsi:type="dcterms:W3CDTF">2012-12-30T16:41:22Z</dcterms:created>
  <dcterms:modified xsi:type="dcterms:W3CDTF">2012-12-31T08:10:00Z</dcterms:modified>
</cp:coreProperties>
</file>