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2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67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86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64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47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41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71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4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70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56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31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1336-A5F9-4D6F-8D21-A934A4E5D340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AD508-56AA-4E25-ABCD-0D93C60842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5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402.idata.over-blog.com/3/51/85/28/ENSMM/Trombi-2007-2008/Option---Mecaniq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32" y="-418010"/>
            <a:ext cx="12579531" cy="76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5736" y="169818"/>
            <a:ext cx="8477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482600" dir="9600000" algn="tl" rotWithShape="0">
                    <a:prstClr val="black">
                      <a:alpha val="43000"/>
                    </a:prstClr>
                  </a:outerShdw>
                </a:effectLst>
              </a:rPr>
              <a:t>Projet de mécanique</a:t>
            </a:r>
            <a:endParaRPr lang="fr-FR" sz="7200" b="1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482600" dir="96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750" y="1628838"/>
            <a:ext cx="5753100" cy="438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0486" y="1828800"/>
            <a:ext cx="54723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</a:rPr>
              <a:t>Le pendule simple en absence de frottements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4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.chen.chez-alice.fr/sch%E9ma_site/TS_P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4" y="745534"/>
            <a:ext cx="3979075" cy="48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5531" y="1005839"/>
            <a:ext cx="847779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2">
                    <a:lumMod val="25000"/>
                  </a:schemeClr>
                </a:solidFill>
              </a:rPr>
              <a:t>           </a:t>
            </a:r>
          </a:p>
          <a:p>
            <a:r>
              <a:rPr lang="fr-FR" sz="4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4800" dirty="0" smtClean="0">
                <a:solidFill>
                  <a:schemeClr val="bg2">
                    <a:lumMod val="25000"/>
                  </a:schemeClr>
                </a:solidFill>
              </a:rPr>
              <a:t>           Projet réalisé par  : 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Louise </a:t>
            </a:r>
            <a:r>
              <a:rPr lang="fr-FR" sz="2800" dirty="0" err="1" smtClean="0">
                <a:solidFill>
                  <a:schemeClr val="accent5">
                    <a:lumMod val="50000"/>
                  </a:schemeClr>
                </a:solidFill>
              </a:rPr>
              <a:t>Bazinet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 – Sara </a:t>
            </a:r>
            <a:r>
              <a:rPr lang="fr-FR" sz="2800" dirty="0" err="1" smtClean="0">
                <a:solidFill>
                  <a:schemeClr val="accent5">
                    <a:lumMod val="50000"/>
                  </a:schemeClr>
                </a:solidFill>
              </a:rPr>
              <a:t>Lakhssassi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 – Maud </a:t>
            </a:r>
            <a:r>
              <a:rPr lang="fr-FR" sz="2800" dirty="0" err="1" smtClean="0">
                <a:solidFill>
                  <a:schemeClr val="accent5">
                    <a:lumMod val="50000"/>
                  </a:schemeClr>
                </a:solidFill>
              </a:rPr>
              <a:t>Ghozlan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fr-FR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FNf9SnB_PLg/T_7Ri5lQFVI/AAAAAAAAHPI/Xit5fiobxkw/s1600/industrie+m%C3%A9canique+fran%C3%A7a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329838"/>
            <a:ext cx="3781050" cy="31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" y="1175657"/>
            <a:ext cx="114561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 smtClean="0">
                <a:solidFill>
                  <a:schemeClr val="tx2">
                    <a:lumMod val="75000"/>
                  </a:schemeClr>
                </a:solidFill>
              </a:rPr>
              <a:t>Objectif  :  </a:t>
            </a:r>
          </a:p>
          <a:p>
            <a:pPr algn="ctr"/>
            <a:endParaRPr lang="fr-FR" sz="5400" dirty="0"/>
          </a:p>
          <a:p>
            <a:endParaRPr lang="fr-FR" sz="5400" dirty="0"/>
          </a:p>
          <a:p>
            <a:endParaRPr lang="fr-FR" dirty="0" smtClean="0"/>
          </a:p>
          <a:p>
            <a:r>
              <a:rPr lang="fr-FR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Mettre en évidence la variation de la période en fonction de la longueur du fil du </a:t>
            </a:r>
            <a:r>
              <a:rPr lang="fr-FR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pendule dans un référentiel galiléen et en négligeant les frottements.</a:t>
            </a:r>
            <a:endParaRPr lang="fr-FR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.bp.blogspot.com/-FNf9SnB_PLg/T_7Ri5lQFVI/AAAAAAAAHPI/Xit5fiobxkw/s1600/industrie+m%C3%A9canique+fran%C3%A7a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4" y="355964"/>
            <a:ext cx="3737156" cy="31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7830" y="1123406"/>
            <a:ext cx="108944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 smtClean="0">
                <a:solidFill>
                  <a:schemeClr val="tx2">
                    <a:lumMod val="75000"/>
                  </a:schemeClr>
                </a:solidFill>
              </a:rPr>
              <a:t>Procédure</a:t>
            </a:r>
            <a:r>
              <a:rPr lang="fr-FR" sz="5400" u="sng" dirty="0">
                <a:solidFill>
                  <a:schemeClr val="tx2">
                    <a:lumMod val="75000"/>
                  </a:schemeClr>
                </a:solidFill>
              </a:rPr>
              <a:t> :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sz="3600" dirty="0"/>
              <a:t> </a:t>
            </a:r>
            <a:r>
              <a:rPr lang="fr-FR" sz="3600" dirty="0" smtClean="0"/>
              <a:t>- En dehors de la longueur du fil, tous les paramètres du système restent constants. </a:t>
            </a:r>
          </a:p>
          <a:p>
            <a:r>
              <a:rPr lang="fr-FR" sz="3600" dirty="0" smtClean="0"/>
              <a:t>A savoir :  La masse de l’objet  m = 0,200 </a:t>
            </a:r>
            <a:r>
              <a:rPr lang="fr-FR" sz="3600" dirty="0" smtClean="0"/>
              <a:t>kg (masse du fil négligeable)  </a:t>
            </a:r>
            <a:r>
              <a:rPr lang="fr-FR" sz="3600" dirty="0" smtClean="0"/>
              <a:t>et l’angle d’oscillation </a:t>
            </a:r>
            <a:r>
              <a:rPr lang="el-GR" sz="3600" dirty="0" smtClean="0"/>
              <a:t>α</a:t>
            </a:r>
            <a:r>
              <a:rPr lang="fr-FR" sz="3600" dirty="0" smtClean="0"/>
              <a:t> = 60°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0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FNf9SnB_PLg/T_7Ri5lQFVI/AAAAAAAAHPI/Xit5fiobxkw/s1600/industrie+m%C3%A9canique+fran%C3%A7ai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4" y="355964"/>
            <a:ext cx="3737156" cy="31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75611" y="355964"/>
            <a:ext cx="7602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1-  Prise d’une vidéo :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          </a:t>
            </a:r>
            <a:r>
              <a:rPr lang="fr-FR" sz="2800" dirty="0" smtClean="0"/>
              <a:t>Exemple :  Pour l = 16,25 cm</a:t>
            </a:r>
            <a:endParaRPr lang="fr-FR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05394" y="5799909"/>
            <a:ext cx="1048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 la même manière, nous avons filmé des oscillations pour 8 longueurs de fil différentes.</a:t>
            </a:r>
            <a:endParaRPr lang="fr-FR" dirty="0"/>
          </a:p>
        </p:txBody>
      </p:sp>
      <p:pic>
        <p:nvPicPr>
          <p:cNvPr id="10" name="n°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2925" y="2109078"/>
            <a:ext cx="4676503" cy="35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FNf9SnB_PLg/T_7Ri5lQFVI/AAAAAAAAHPI/Xit5fiobxkw/s1600/industrie+m%C3%A9canique+fran%C3%A7a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4" y="355964"/>
            <a:ext cx="3737156" cy="31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40926" y="195943"/>
            <a:ext cx="769402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2-  Tracer la courbe de l’amplitude en fonction du temps à l’aide du logiciel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« Atelier scientifique » afin de déterminer graphiquement la période T :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            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92" y="2273435"/>
            <a:ext cx="8335730" cy="4525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074" y="3775166"/>
            <a:ext cx="2534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Exemple pour la vidéo précédente :</a:t>
            </a:r>
          </a:p>
        </p:txBody>
      </p:sp>
    </p:spTree>
    <p:extLst>
      <p:ext uri="{BB962C8B-B14F-4D97-AF65-F5344CB8AC3E}">
        <p14:creationId xmlns:p14="http://schemas.microsoft.com/office/powerpoint/2010/main" val="42600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FNf9SnB_PLg/T_7Ri5lQFVI/AAAAAAAAHPI/Xit5fiobxkw/s1600/industrie+m%C3%A9canique+fran%C3%A7a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4" y="355964"/>
            <a:ext cx="3737156" cy="31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9653" y="1630674"/>
            <a:ext cx="724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3-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Report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des résultats sur un tableur 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646" y="3490160"/>
            <a:ext cx="10069626" cy="28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6320" y="1098316"/>
            <a:ext cx="90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4-  Tracé du graphique T = f(l) : </a:t>
            </a:r>
          </a:p>
        </p:txBody>
      </p:sp>
      <p:pic>
        <p:nvPicPr>
          <p:cNvPr id="5" name="Picture 2" descr="http://2.bp.blogspot.com/-FNf9SnB_PLg/T_7Ri5lQFVI/AAAAAAAAHPI/Xit5fiobxkw/s1600/industrie+m%C3%A9canique+fran%C3%A7a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4" y="355964"/>
            <a:ext cx="3737156" cy="31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668" y="2186145"/>
            <a:ext cx="7842904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0744" y="1031965"/>
            <a:ext cx="8608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5-  Tracé du graphique W° = f(T) : </a:t>
            </a:r>
          </a:p>
          <a:p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http://2.bp.blogspot.com/-FNf9SnB_PLg/T_7Ri5lQFVI/AAAAAAAAHPI/Xit5fiobxkw/s1600/industrie+m%C3%A9canique+fran%C3%A7a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4" y="355964"/>
            <a:ext cx="3737156" cy="31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077" y="2051184"/>
            <a:ext cx="7430791" cy="43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hysique-chimie-mpsi.fr/IMG/arton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92" y="1143635"/>
            <a:ext cx="3293020" cy="46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5143" y="1254034"/>
            <a:ext cx="599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>
                <a:solidFill>
                  <a:schemeClr val="tx2">
                    <a:lumMod val="75000"/>
                  </a:schemeClr>
                </a:solidFill>
              </a:rPr>
              <a:t>Conclusion 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0823" y="2952206"/>
            <a:ext cx="6818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 La période augmente en fonction de la longueur du fil du </a:t>
            </a:r>
            <a:r>
              <a:rPr lang="fr-FR" sz="2800" dirty="0" smtClean="0"/>
              <a:t>pendule 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2809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192</Words>
  <Application>Microsoft Office PowerPoint</Application>
  <PresentationFormat>Widescreen</PresentationFormat>
  <Paragraphs>41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.</dc:creator>
  <cp:lastModifiedBy>Sally .</cp:lastModifiedBy>
  <cp:revision>13</cp:revision>
  <dcterms:created xsi:type="dcterms:W3CDTF">2012-12-19T15:37:44Z</dcterms:created>
  <dcterms:modified xsi:type="dcterms:W3CDTF">2012-12-19T19:15:07Z</dcterms:modified>
</cp:coreProperties>
</file>