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4" r:id="rId1"/>
  </p:sldMasterIdLst>
  <p:sldIdLst>
    <p:sldId id="256" r:id="rId2"/>
    <p:sldId id="262" r:id="rId3"/>
    <p:sldId id="261" r:id="rId4"/>
    <p:sldId id="267" r:id="rId5"/>
    <p:sldId id="264" r:id="rId6"/>
    <p:sldId id="260" r:id="rId7"/>
    <p:sldId id="268" r:id="rId8"/>
    <p:sldId id="271" r:id="rId9"/>
    <p:sldId id="272" r:id="rId10"/>
    <p:sldId id="273" r:id="rId11"/>
    <p:sldId id="266" r:id="rId12"/>
    <p:sldId id="259" r:id="rId13"/>
    <p:sldId id="277" r:id="rId14"/>
    <p:sldId id="274" r:id="rId15"/>
    <p:sldId id="275" r:id="rId16"/>
    <p:sldId id="26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5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39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873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62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3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27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1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7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7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94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3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19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Prendre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soin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ses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utilisateurs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3" y="4206876"/>
            <a:ext cx="4818888" cy="16459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Benjamin Baldacci</a:t>
            </a:r>
          </a:p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Consultant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.Net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@</a:t>
            </a:r>
          </a:p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little_bigben</a:t>
            </a:r>
            <a:endParaRPr lang="en-US" dirty="0" smtClean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861468" y="4206876"/>
            <a:ext cx="5292563" cy="164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Nokia Developer Champion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9743" y="4542511"/>
            <a:ext cx="1475427" cy="69119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31917" y="4793735"/>
            <a:ext cx="2045476" cy="7516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178" y="4712722"/>
            <a:ext cx="2152954" cy="913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8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Erreur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critique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L’utilisateur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ne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peut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plus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utiliser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l’application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Ex : crash,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besoin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d’activer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un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compte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utilisateur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, etc.</a:t>
            </a:r>
            <a:endParaRPr lang="fr-F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DEMO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52959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04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Itinérance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des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données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0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Limite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5000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300 Ko</a:t>
            </a:r>
            <a:endParaRPr lang="fr-FR" sz="15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4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DO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Préférences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Favoris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Customisation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Couleur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, image de fond</a:t>
            </a:r>
          </a:p>
          <a:p>
            <a:pPr lvl="1"/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Catégorie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à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mettre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en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avant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Continuité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Lecture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d’article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98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DON’T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Données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volumineuses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1"/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Contenue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de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l’application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Ce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qui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doit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rester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en local</a:t>
            </a:r>
          </a:p>
          <a:p>
            <a:pPr lvl="1"/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Données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offline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Synchronisation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instantannée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72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DEMO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52959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84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Q &amp; A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52959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40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49" y="4608557"/>
            <a:ext cx="6723243" cy="17124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8902" y="2658270"/>
            <a:ext cx="4864865" cy="16832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0249" y="429721"/>
            <a:ext cx="5857297" cy="1907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2686" y="2166918"/>
            <a:ext cx="7112432" cy="266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08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7 L -1.04414 -0.0185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214" y="-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7.40741E-7 L -1.05143 -0.01343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578" y="-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-0.98684 -0.00625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349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-1.01236 -0.00602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625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Paramètres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01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Paramètres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About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Privacy Policy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Custom Fields (background, color, etc.)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Versions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0575" y="-9525"/>
            <a:ext cx="2200275" cy="686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35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-0.18164 0.00069 " pathEditMode="relative" rAng="0" ptsTypes="AA">
                                      <p:cBhvr>
                                        <p:cTn id="6" dur="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89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DEMO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2192000" cy="52959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79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Avertissement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des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erreurs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1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Erreur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non critique locale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Si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l’erreur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vient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d’une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interaction 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utilisateur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Text inline</a:t>
            </a:r>
          </a:p>
          <a:p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Ex : validation d’un email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dans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une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textbox</a:t>
            </a:r>
            <a:endParaRPr lang="fr-F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6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Erreur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non critique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globale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l’erreur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vient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d’une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interaction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utilisateur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Text en haut de page</a:t>
            </a:r>
          </a:p>
          <a:p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Ex :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synchronisation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impossible</a:t>
            </a:r>
            <a:endParaRPr lang="fr-F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1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Erreur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significative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mais</a:t>
            </a:r>
            <a:r>
              <a:rPr lang="en-U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 non critique</a:t>
            </a:r>
            <a:endParaRPr lang="fr-FR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l’erreur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doit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proposer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une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interaction à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l’utilisateur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qui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n’est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pas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présent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sur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l’interface</a:t>
            </a:r>
            <a:endParaRPr lang="en-US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Ex : </a:t>
            </a:r>
            <a:r>
              <a:rPr lang="en-US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synchronisation</a:t>
            </a: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 impossible</a:t>
            </a:r>
            <a:endParaRPr lang="fr-FR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1029</TotalTime>
  <Words>162</Words>
  <Application>Microsoft Office PowerPoint</Application>
  <PresentationFormat>Widescreen</PresentationFormat>
  <Paragraphs>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 Light</vt:lpstr>
      <vt:lpstr>Segoe UI</vt:lpstr>
      <vt:lpstr>Segoe UI Light</vt:lpstr>
      <vt:lpstr>Metropolitan</vt:lpstr>
      <vt:lpstr>Prendre soin de ses utilisateurs </vt:lpstr>
      <vt:lpstr>PowerPoint Presentation</vt:lpstr>
      <vt:lpstr>Paramètres</vt:lpstr>
      <vt:lpstr>Paramètres</vt:lpstr>
      <vt:lpstr>DEMO</vt:lpstr>
      <vt:lpstr>Avertissement des erreurs</vt:lpstr>
      <vt:lpstr>Erreur non critique locale</vt:lpstr>
      <vt:lpstr>Erreur non critique globale</vt:lpstr>
      <vt:lpstr>Erreur significative mais non critique</vt:lpstr>
      <vt:lpstr>Erreur critique</vt:lpstr>
      <vt:lpstr>DEMO</vt:lpstr>
      <vt:lpstr>Itinérance des données</vt:lpstr>
      <vt:lpstr>Limite</vt:lpstr>
      <vt:lpstr>DO</vt:lpstr>
      <vt:lpstr>DON’T</vt:lpstr>
      <vt:lpstr>DEMO</vt:lpstr>
      <vt:lpstr>Q &amp; 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ewf</dc:title>
  <dc:creator>benjamin baldacci</dc:creator>
  <cp:lastModifiedBy>benjamin baldacci</cp:lastModifiedBy>
  <cp:revision>18</cp:revision>
  <dcterms:created xsi:type="dcterms:W3CDTF">2012-12-09T19:46:51Z</dcterms:created>
  <dcterms:modified xsi:type="dcterms:W3CDTF">2012-12-10T16:42:10Z</dcterms:modified>
</cp:coreProperties>
</file>