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2" r:id="rId3"/>
    <p:sldId id="260" r:id="rId4"/>
    <p:sldId id="263" r:id="rId5"/>
    <p:sldId id="264" r:id="rId6"/>
    <p:sldId id="267" r:id="rId7"/>
    <p:sldId id="266" r:id="rId8"/>
    <p:sldId id="277" r:id="rId9"/>
    <p:sldId id="268" r:id="rId10"/>
    <p:sldId id="272" r:id="rId11"/>
    <p:sldId id="269" r:id="rId12"/>
    <p:sldId id="270" r:id="rId13"/>
    <p:sldId id="279" r:id="rId14"/>
    <p:sldId id="278" r:id="rId15"/>
    <p:sldId id="271" r:id="rId16"/>
    <p:sldId id="274" r:id="rId17"/>
    <p:sldId id="275"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94667" autoAdjust="0"/>
  </p:normalViewPr>
  <p:slideViewPr>
    <p:cSldViewPr>
      <p:cViewPr varScale="1">
        <p:scale>
          <a:sx n="66" d="100"/>
          <a:sy n="66" d="100"/>
        </p:scale>
        <p:origin x="-1518" y="-102"/>
      </p:cViewPr>
      <p:guideLst>
        <p:guide orient="horz" pos="2160"/>
        <p:guide pos="2880"/>
      </p:guideLst>
    </p:cSldViewPr>
  </p:slideViewPr>
  <p:outlineViewPr>
    <p:cViewPr>
      <p:scale>
        <a:sx n="33" d="100"/>
        <a:sy n="33" d="100"/>
      </p:scale>
      <p:origin x="0" y="13692"/>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5" Type="http://schemas.openxmlformats.org/officeDocument/2006/relationships/image" Target="../media/image6.jpeg"/><Relationship Id="rId4"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5" Type="http://schemas.openxmlformats.org/officeDocument/2006/relationships/image" Target="../media/image6.jpeg"/><Relationship Id="rId4"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2AE091-B76F-4FCB-BAD1-BC0777796F08}" type="doc">
      <dgm:prSet loTypeId="urn:microsoft.com/office/officeart/2005/8/layout/vList3" loCatId="list" qsTypeId="urn:microsoft.com/office/officeart/2005/8/quickstyle/simple1" qsCatId="simple" csTypeId="urn:microsoft.com/office/officeart/2005/8/colors/accent1_5" csCatId="accent1" phldr="1"/>
      <dgm:spPr/>
      <dgm:t>
        <a:bodyPr/>
        <a:lstStyle/>
        <a:p>
          <a:endParaRPr lang="fr-FR"/>
        </a:p>
      </dgm:t>
    </dgm:pt>
    <dgm:pt modelId="{D5E2E671-DE27-4582-A3EB-FCA6BE98E2D3}">
      <dgm:prSet phldrT="[Texte]"/>
      <dgm:spPr/>
      <dgm:t>
        <a:bodyPr/>
        <a:lstStyle/>
        <a:p>
          <a:pPr algn="l"/>
          <a:r>
            <a:rPr lang="fr-FR" b="0" cap="none" dirty="0" smtClean="0"/>
            <a:t>          </a:t>
          </a:r>
          <a:r>
            <a:rPr lang="fr-FR" b="0" cap="none" dirty="0" smtClean="0">
              <a:solidFill>
                <a:schemeClr val="bg1"/>
              </a:solidFill>
              <a:latin typeface="Comic Sans MS" pitchFamily="66" charset="0"/>
            </a:rPr>
            <a:t>1- L’Editorial</a:t>
          </a:r>
          <a:endParaRPr lang="fr-FR" dirty="0">
            <a:solidFill>
              <a:schemeClr val="bg1"/>
            </a:solidFill>
            <a:latin typeface="Comic Sans MS" pitchFamily="66" charset="0"/>
          </a:endParaRPr>
        </a:p>
      </dgm:t>
    </dgm:pt>
    <dgm:pt modelId="{2129C239-EB73-446F-B7B3-B93CD692157F}" type="parTrans" cxnId="{1E8CE21A-EC33-4137-95FA-BCB4C22A7B81}">
      <dgm:prSet/>
      <dgm:spPr/>
      <dgm:t>
        <a:bodyPr/>
        <a:lstStyle/>
        <a:p>
          <a:endParaRPr lang="fr-FR"/>
        </a:p>
      </dgm:t>
    </dgm:pt>
    <dgm:pt modelId="{34DA2F5F-CD5F-4A15-A56A-B00107608F1D}" type="sibTrans" cxnId="{1E8CE21A-EC33-4137-95FA-BCB4C22A7B81}">
      <dgm:prSet/>
      <dgm:spPr/>
      <dgm:t>
        <a:bodyPr/>
        <a:lstStyle/>
        <a:p>
          <a:endParaRPr lang="fr-FR"/>
        </a:p>
      </dgm:t>
    </dgm:pt>
    <dgm:pt modelId="{21A41638-FE73-4BAB-A94A-812C6AB6363A}">
      <dgm:prSet phldrT="[Texte]"/>
      <dgm:spPr/>
      <dgm:t>
        <a:bodyPr/>
        <a:lstStyle/>
        <a:p>
          <a:pPr algn="l"/>
          <a:r>
            <a:rPr lang="fr-FR" b="0" cap="none" dirty="0" smtClean="0">
              <a:solidFill>
                <a:schemeClr val="bg1"/>
              </a:solidFill>
              <a:latin typeface="Comic Sans MS" pitchFamily="66" charset="0"/>
            </a:rPr>
            <a:t>       8- Clôture</a:t>
          </a:r>
          <a:br>
            <a:rPr lang="fr-FR" b="0" cap="none" dirty="0" smtClean="0">
              <a:solidFill>
                <a:schemeClr val="bg1"/>
              </a:solidFill>
              <a:latin typeface="Comic Sans MS" pitchFamily="66" charset="0"/>
            </a:rPr>
          </a:br>
          <a:r>
            <a:rPr lang="fr-FR" b="0" cap="none" dirty="0" smtClean="0"/>
            <a:t> </a:t>
          </a:r>
          <a:endParaRPr lang="fr-FR" dirty="0"/>
        </a:p>
      </dgm:t>
    </dgm:pt>
    <dgm:pt modelId="{D65BE5EC-873A-411F-B39D-03A37554B954}" type="parTrans" cxnId="{668B9F16-75C4-45AC-9A5E-B92748BE72D4}">
      <dgm:prSet/>
      <dgm:spPr/>
      <dgm:t>
        <a:bodyPr/>
        <a:lstStyle/>
        <a:p>
          <a:endParaRPr lang="fr-FR"/>
        </a:p>
      </dgm:t>
    </dgm:pt>
    <dgm:pt modelId="{BF3970BE-2061-4F47-B1A5-C509DE9A03A3}" type="sibTrans" cxnId="{668B9F16-75C4-45AC-9A5E-B92748BE72D4}">
      <dgm:prSet/>
      <dgm:spPr/>
      <dgm:t>
        <a:bodyPr/>
        <a:lstStyle/>
        <a:p>
          <a:endParaRPr lang="fr-FR"/>
        </a:p>
      </dgm:t>
    </dgm:pt>
    <dgm:pt modelId="{AB5CA6FD-2C01-4A97-978A-439F64B227F6}">
      <dgm:prSet phldrT="[Texte]"/>
      <dgm:spPr/>
      <dgm:t>
        <a:bodyPr/>
        <a:lstStyle/>
        <a:p>
          <a:pPr algn="l"/>
          <a:r>
            <a:rPr lang="fr-FR" b="0" cap="none" dirty="0" smtClean="0">
              <a:solidFill>
                <a:schemeClr val="bg1"/>
              </a:solidFill>
              <a:latin typeface="Comic Sans MS" pitchFamily="66" charset="0"/>
            </a:rPr>
            <a:t>       3- la femme et la politique </a:t>
          </a:r>
          <a:endParaRPr lang="fr-FR" dirty="0">
            <a:solidFill>
              <a:schemeClr val="bg1"/>
            </a:solidFill>
            <a:latin typeface="Comic Sans MS" pitchFamily="66" charset="0"/>
          </a:endParaRPr>
        </a:p>
      </dgm:t>
    </dgm:pt>
    <dgm:pt modelId="{5C00716C-1072-4DE7-B4C8-BF1DE275819A}" type="parTrans" cxnId="{0076AD15-F367-404C-BBBE-739B188A3A15}">
      <dgm:prSet/>
      <dgm:spPr/>
      <dgm:t>
        <a:bodyPr/>
        <a:lstStyle/>
        <a:p>
          <a:endParaRPr lang="fr-FR"/>
        </a:p>
      </dgm:t>
    </dgm:pt>
    <dgm:pt modelId="{A8E6FB9E-CFA7-4D21-846F-BCB7D0A3C8E4}" type="sibTrans" cxnId="{0076AD15-F367-404C-BBBE-739B188A3A15}">
      <dgm:prSet/>
      <dgm:spPr/>
      <dgm:t>
        <a:bodyPr/>
        <a:lstStyle/>
        <a:p>
          <a:endParaRPr lang="fr-FR"/>
        </a:p>
      </dgm:t>
    </dgm:pt>
    <dgm:pt modelId="{D1864BFF-3BAC-4013-ABC6-47AA2381BB97}">
      <dgm:prSet phldrT="[Texte]"/>
      <dgm:spPr/>
      <dgm:t>
        <a:bodyPr/>
        <a:lstStyle/>
        <a:p>
          <a:pPr algn="l"/>
          <a:r>
            <a:rPr lang="fr-FR" b="0" cap="none" dirty="0" smtClean="0">
              <a:solidFill>
                <a:schemeClr val="bg1"/>
              </a:solidFill>
              <a:latin typeface="Comic Sans MS" pitchFamily="66" charset="0"/>
            </a:rPr>
            <a:t>       4- La femme et le social</a:t>
          </a:r>
          <a:endParaRPr lang="fr-FR" dirty="0">
            <a:solidFill>
              <a:schemeClr val="bg1"/>
            </a:solidFill>
            <a:latin typeface="Comic Sans MS" pitchFamily="66" charset="0"/>
          </a:endParaRPr>
        </a:p>
      </dgm:t>
    </dgm:pt>
    <dgm:pt modelId="{B571AC32-B546-4363-80AF-5846E3780335}" type="parTrans" cxnId="{1C9BF15A-442D-4F04-A8D0-7E26F689EE3F}">
      <dgm:prSet/>
      <dgm:spPr/>
      <dgm:t>
        <a:bodyPr/>
        <a:lstStyle/>
        <a:p>
          <a:endParaRPr lang="fr-FR"/>
        </a:p>
      </dgm:t>
    </dgm:pt>
    <dgm:pt modelId="{A9170DD8-2769-43D5-9EE6-D469A8CF2439}" type="sibTrans" cxnId="{1C9BF15A-442D-4F04-A8D0-7E26F689EE3F}">
      <dgm:prSet/>
      <dgm:spPr/>
      <dgm:t>
        <a:bodyPr/>
        <a:lstStyle/>
        <a:p>
          <a:endParaRPr lang="fr-FR"/>
        </a:p>
      </dgm:t>
    </dgm:pt>
    <dgm:pt modelId="{6E5AEDFF-AAB7-4126-8025-62FB66BC8985}">
      <dgm:prSet phldrT="[Texte]"/>
      <dgm:spPr/>
      <dgm:t>
        <a:bodyPr/>
        <a:lstStyle/>
        <a:p>
          <a:pPr algn="l"/>
          <a:r>
            <a:rPr lang="fr-FR" b="0" cap="none" dirty="0" smtClean="0">
              <a:solidFill>
                <a:schemeClr val="bg1"/>
              </a:solidFill>
              <a:latin typeface="Comic Sans MS" pitchFamily="66" charset="0"/>
            </a:rPr>
            <a:t>        6- la femme et l’évolution  de l’habit traditionnel </a:t>
          </a:r>
          <a:endParaRPr lang="fr-FR" dirty="0">
            <a:solidFill>
              <a:schemeClr val="bg1"/>
            </a:solidFill>
            <a:latin typeface="Comic Sans MS" pitchFamily="66" charset="0"/>
          </a:endParaRPr>
        </a:p>
      </dgm:t>
    </dgm:pt>
    <dgm:pt modelId="{250275D6-5989-4787-82E7-B237C5FC52F7}" type="parTrans" cxnId="{9B3FF7E5-CC46-4577-89AA-F611815BCC80}">
      <dgm:prSet/>
      <dgm:spPr/>
      <dgm:t>
        <a:bodyPr/>
        <a:lstStyle/>
        <a:p>
          <a:endParaRPr lang="fr-FR"/>
        </a:p>
      </dgm:t>
    </dgm:pt>
    <dgm:pt modelId="{8CBA4E88-477C-4541-8226-82AE5653BA7D}" type="sibTrans" cxnId="{9B3FF7E5-CC46-4577-89AA-F611815BCC80}">
      <dgm:prSet/>
      <dgm:spPr/>
      <dgm:t>
        <a:bodyPr/>
        <a:lstStyle/>
        <a:p>
          <a:endParaRPr lang="fr-FR"/>
        </a:p>
      </dgm:t>
    </dgm:pt>
    <dgm:pt modelId="{D0C8CC3A-91CC-4AAC-9FE4-45B796099171}">
      <dgm:prSet custT="1"/>
      <dgm:spPr/>
      <dgm:t>
        <a:bodyPr/>
        <a:lstStyle/>
        <a:p>
          <a:pPr algn="l"/>
          <a:r>
            <a:rPr lang="fr-FR" sz="1200" b="0" cap="none" dirty="0" smtClean="0">
              <a:solidFill>
                <a:schemeClr val="bg1"/>
              </a:solidFill>
              <a:latin typeface="Comic Sans MS" pitchFamily="66" charset="0"/>
            </a:rPr>
            <a:t>        7- Le 8 mars</a:t>
          </a:r>
          <a:r>
            <a:rPr lang="fr-FR" sz="1200" dirty="0" smtClean="0">
              <a:solidFill>
                <a:schemeClr val="bg1"/>
              </a:solidFill>
              <a:latin typeface="Comic Sans MS" pitchFamily="66" charset="0"/>
            </a:rPr>
            <a:t>, Journée Internationale des Femmes</a:t>
          </a:r>
          <a:endParaRPr lang="fr-FR" sz="1200" dirty="0">
            <a:solidFill>
              <a:schemeClr val="bg1"/>
            </a:solidFill>
            <a:latin typeface="Comic Sans MS" pitchFamily="66" charset="0"/>
          </a:endParaRPr>
        </a:p>
      </dgm:t>
    </dgm:pt>
    <dgm:pt modelId="{02EB0A5B-4D11-497B-A47B-A9D13F50EEC7}" type="parTrans" cxnId="{A57A4EB0-6558-4145-A774-75E2B3A9265E}">
      <dgm:prSet/>
      <dgm:spPr/>
      <dgm:t>
        <a:bodyPr/>
        <a:lstStyle/>
        <a:p>
          <a:endParaRPr lang="fr-FR"/>
        </a:p>
      </dgm:t>
    </dgm:pt>
    <dgm:pt modelId="{050E3CF2-5439-4C3F-AC2A-AF09D7539AEF}" type="sibTrans" cxnId="{A57A4EB0-6558-4145-A774-75E2B3A9265E}">
      <dgm:prSet/>
      <dgm:spPr/>
      <dgm:t>
        <a:bodyPr/>
        <a:lstStyle/>
        <a:p>
          <a:endParaRPr lang="fr-FR"/>
        </a:p>
      </dgm:t>
    </dgm:pt>
    <dgm:pt modelId="{76B8A05A-1333-4687-884D-C2AAA4898772}">
      <dgm:prSet phldrT="[Texte]"/>
      <dgm:spPr/>
      <dgm:t>
        <a:bodyPr/>
        <a:lstStyle/>
        <a:p>
          <a:pPr algn="l"/>
          <a:r>
            <a:rPr lang="fr-FR" b="0" cap="none" dirty="0" smtClean="0">
              <a:solidFill>
                <a:schemeClr val="bg1"/>
              </a:solidFill>
              <a:latin typeface="Comic Sans MS" pitchFamily="66" charset="0"/>
            </a:rPr>
            <a:t>       2- la femme et son statut Juridique</a:t>
          </a:r>
          <a:endParaRPr lang="fr-FR" dirty="0">
            <a:solidFill>
              <a:schemeClr val="bg1"/>
            </a:solidFill>
            <a:latin typeface="Comic Sans MS" pitchFamily="66" charset="0"/>
          </a:endParaRPr>
        </a:p>
      </dgm:t>
    </dgm:pt>
    <dgm:pt modelId="{5C99F3DF-C371-43A3-B8A1-11A491F91E7A}" type="sibTrans" cxnId="{4F90F1BC-4946-41AC-988D-567B8A2FAA64}">
      <dgm:prSet/>
      <dgm:spPr/>
      <dgm:t>
        <a:bodyPr/>
        <a:lstStyle/>
        <a:p>
          <a:endParaRPr lang="fr-FR"/>
        </a:p>
      </dgm:t>
    </dgm:pt>
    <dgm:pt modelId="{4F97DC9A-4171-4E8C-9087-F60420BDC31E}" type="parTrans" cxnId="{4F90F1BC-4946-41AC-988D-567B8A2FAA64}">
      <dgm:prSet/>
      <dgm:spPr/>
      <dgm:t>
        <a:bodyPr/>
        <a:lstStyle/>
        <a:p>
          <a:endParaRPr lang="fr-FR"/>
        </a:p>
      </dgm:t>
    </dgm:pt>
    <dgm:pt modelId="{6E89A23E-0E5E-4FFC-82A9-E8494911518B}">
      <dgm:prSet phldrT="[Texte]"/>
      <dgm:spPr/>
      <dgm:t>
        <a:bodyPr/>
        <a:lstStyle/>
        <a:p>
          <a:pPr algn="l"/>
          <a:r>
            <a:rPr lang="fr-FR" b="0" cap="none" dirty="0" smtClean="0"/>
            <a:t>           </a:t>
          </a:r>
          <a:r>
            <a:rPr lang="fr-FR" b="0" cap="none" dirty="0" smtClean="0">
              <a:solidFill>
                <a:schemeClr val="bg1"/>
              </a:solidFill>
              <a:latin typeface="Comic Sans MS" pitchFamily="66" charset="0"/>
            </a:rPr>
            <a:t>5- La femme et la culture</a:t>
          </a:r>
          <a:endParaRPr lang="fr-FR" dirty="0">
            <a:solidFill>
              <a:schemeClr val="bg1"/>
            </a:solidFill>
            <a:latin typeface="Comic Sans MS" pitchFamily="66" charset="0"/>
          </a:endParaRPr>
        </a:p>
      </dgm:t>
    </dgm:pt>
    <dgm:pt modelId="{657E800C-D9A9-45C2-97DF-5BB5F1216519}" type="parTrans" cxnId="{685A08D0-D42A-4A8D-AE82-E759213ECEBB}">
      <dgm:prSet/>
      <dgm:spPr/>
      <dgm:t>
        <a:bodyPr/>
        <a:lstStyle/>
        <a:p>
          <a:endParaRPr lang="fr-FR"/>
        </a:p>
      </dgm:t>
    </dgm:pt>
    <dgm:pt modelId="{D6822223-015C-4A26-BE53-C6085E99E90F}" type="sibTrans" cxnId="{685A08D0-D42A-4A8D-AE82-E759213ECEBB}">
      <dgm:prSet/>
      <dgm:spPr/>
      <dgm:t>
        <a:bodyPr/>
        <a:lstStyle/>
        <a:p>
          <a:endParaRPr lang="fr-FR"/>
        </a:p>
      </dgm:t>
    </dgm:pt>
    <dgm:pt modelId="{1FB99DD5-3149-47E9-A83C-15A6D7751C7C}" type="pres">
      <dgm:prSet presAssocID="{252AE091-B76F-4FCB-BAD1-BC0777796F08}" presName="linearFlow" presStyleCnt="0">
        <dgm:presLayoutVars>
          <dgm:dir/>
          <dgm:resizeHandles val="exact"/>
        </dgm:presLayoutVars>
      </dgm:prSet>
      <dgm:spPr/>
      <dgm:t>
        <a:bodyPr/>
        <a:lstStyle/>
        <a:p>
          <a:endParaRPr lang="fr-FR"/>
        </a:p>
      </dgm:t>
    </dgm:pt>
    <dgm:pt modelId="{2DF5D7B1-A733-481F-99BF-34B2F8758678}" type="pres">
      <dgm:prSet presAssocID="{D5E2E671-DE27-4582-A3EB-FCA6BE98E2D3}" presName="composite" presStyleCnt="0"/>
      <dgm:spPr/>
    </dgm:pt>
    <dgm:pt modelId="{FFB7A05C-244A-4AB7-BD7E-B54313D4DBAA}" type="pres">
      <dgm:prSet presAssocID="{D5E2E671-DE27-4582-A3EB-FCA6BE98E2D3}" presName="imgShp" presStyleLbl="fgImgPlace1" presStyleIdx="0" presStyleCnt="8"/>
      <dgm:spPr/>
    </dgm:pt>
    <dgm:pt modelId="{17962C15-7E01-4DFD-BF4A-41DED207EB84}" type="pres">
      <dgm:prSet presAssocID="{D5E2E671-DE27-4582-A3EB-FCA6BE98E2D3}" presName="txShp" presStyleLbl="node1" presStyleIdx="0" presStyleCnt="8">
        <dgm:presLayoutVars>
          <dgm:bulletEnabled val="1"/>
        </dgm:presLayoutVars>
      </dgm:prSet>
      <dgm:spPr/>
      <dgm:t>
        <a:bodyPr/>
        <a:lstStyle/>
        <a:p>
          <a:endParaRPr lang="fr-FR"/>
        </a:p>
      </dgm:t>
    </dgm:pt>
    <dgm:pt modelId="{934C681A-8831-486B-8AC2-4EE59E85DC57}" type="pres">
      <dgm:prSet presAssocID="{34DA2F5F-CD5F-4A15-A56A-B00107608F1D}" presName="spacing" presStyleCnt="0"/>
      <dgm:spPr/>
    </dgm:pt>
    <dgm:pt modelId="{29EE1B2C-F9F0-4EF9-9851-7B1051734D81}" type="pres">
      <dgm:prSet presAssocID="{76B8A05A-1333-4687-884D-C2AAA4898772}" presName="composite" presStyleCnt="0"/>
      <dgm:spPr/>
    </dgm:pt>
    <dgm:pt modelId="{C24AAE16-A853-44D4-8B9A-AE5E5F6C72AA}" type="pres">
      <dgm:prSet presAssocID="{76B8A05A-1333-4687-884D-C2AAA4898772}" presName="imgShp" presStyleLbl="fgImgPlace1" presStyleIdx="1" presStyleCnt="8"/>
      <dgm:spPr>
        <a:blipFill rotWithShape="0">
          <a:blip xmlns:r="http://schemas.openxmlformats.org/officeDocument/2006/relationships" r:embed="rId1"/>
          <a:stretch>
            <a:fillRect/>
          </a:stretch>
        </a:blipFill>
      </dgm:spPr>
    </dgm:pt>
    <dgm:pt modelId="{62EE1CDA-1FAD-47A9-AD2C-45AE4682592E}" type="pres">
      <dgm:prSet presAssocID="{76B8A05A-1333-4687-884D-C2AAA4898772}" presName="txShp" presStyleLbl="node1" presStyleIdx="1" presStyleCnt="8">
        <dgm:presLayoutVars>
          <dgm:bulletEnabled val="1"/>
        </dgm:presLayoutVars>
      </dgm:prSet>
      <dgm:spPr/>
      <dgm:t>
        <a:bodyPr/>
        <a:lstStyle/>
        <a:p>
          <a:endParaRPr lang="fr-FR"/>
        </a:p>
      </dgm:t>
    </dgm:pt>
    <dgm:pt modelId="{DF371B2D-B76B-45E9-9DE6-084BFC4CC082}" type="pres">
      <dgm:prSet presAssocID="{5C99F3DF-C371-43A3-B8A1-11A491F91E7A}" presName="spacing" presStyleCnt="0"/>
      <dgm:spPr/>
    </dgm:pt>
    <dgm:pt modelId="{36655ADE-14A1-42DE-9F20-198C5DC3F44B}" type="pres">
      <dgm:prSet presAssocID="{AB5CA6FD-2C01-4A97-978A-439F64B227F6}" presName="composite" presStyleCnt="0"/>
      <dgm:spPr/>
    </dgm:pt>
    <dgm:pt modelId="{244804E2-F68C-48D7-AB48-4EB4C0DDB132}" type="pres">
      <dgm:prSet presAssocID="{AB5CA6FD-2C01-4A97-978A-439F64B227F6}" presName="imgShp" presStyleLbl="fgImgPlace1" presStyleIdx="2" presStyleCnt="8"/>
      <dgm:spPr>
        <a:blipFill rotWithShape="0">
          <a:blip xmlns:r="http://schemas.openxmlformats.org/officeDocument/2006/relationships" r:embed="rId2"/>
          <a:stretch>
            <a:fillRect/>
          </a:stretch>
        </a:blipFill>
      </dgm:spPr>
    </dgm:pt>
    <dgm:pt modelId="{2C9C7336-2242-4E2F-9D12-EA9A55A6BF19}" type="pres">
      <dgm:prSet presAssocID="{AB5CA6FD-2C01-4A97-978A-439F64B227F6}" presName="txShp" presStyleLbl="node1" presStyleIdx="2" presStyleCnt="8">
        <dgm:presLayoutVars>
          <dgm:bulletEnabled val="1"/>
        </dgm:presLayoutVars>
      </dgm:prSet>
      <dgm:spPr/>
      <dgm:t>
        <a:bodyPr/>
        <a:lstStyle/>
        <a:p>
          <a:endParaRPr lang="fr-FR"/>
        </a:p>
      </dgm:t>
    </dgm:pt>
    <dgm:pt modelId="{CB33D823-C50B-48C3-8CCF-77253067DBA2}" type="pres">
      <dgm:prSet presAssocID="{A8E6FB9E-CFA7-4D21-846F-BCB7D0A3C8E4}" presName="spacing" presStyleCnt="0"/>
      <dgm:spPr/>
    </dgm:pt>
    <dgm:pt modelId="{41C048A0-C36D-45A6-8D9A-7201B0CDD1DC}" type="pres">
      <dgm:prSet presAssocID="{D1864BFF-3BAC-4013-ABC6-47AA2381BB97}" presName="composite" presStyleCnt="0"/>
      <dgm:spPr/>
    </dgm:pt>
    <dgm:pt modelId="{613A9B24-894B-4065-BA32-8263298BF4B6}" type="pres">
      <dgm:prSet presAssocID="{D1864BFF-3BAC-4013-ABC6-47AA2381BB97}" presName="imgShp" presStyleLbl="fgImgPlace1" presStyleIdx="3" presStyleCnt="8"/>
      <dgm:spPr>
        <a:blipFill rotWithShape="0">
          <a:blip xmlns:r="http://schemas.openxmlformats.org/officeDocument/2006/relationships" r:embed="rId3"/>
          <a:stretch>
            <a:fillRect/>
          </a:stretch>
        </a:blipFill>
      </dgm:spPr>
    </dgm:pt>
    <dgm:pt modelId="{0C83A078-EA3D-4708-B298-BBD0AE34E26A}" type="pres">
      <dgm:prSet presAssocID="{D1864BFF-3BAC-4013-ABC6-47AA2381BB97}" presName="txShp" presStyleLbl="node1" presStyleIdx="3" presStyleCnt="8">
        <dgm:presLayoutVars>
          <dgm:bulletEnabled val="1"/>
        </dgm:presLayoutVars>
      </dgm:prSet>
      <dgm:spPr/>
      <dgm:t>
        <a:bodyPr/>
        <a:lstStyle/>
        <a:p>
          <a:endParaRPr lang="fr-FR"/>
        </a:p>
      </dgm:t>
    </dgm:pt>
    <dgm:pt modelId="{326198AB-F1E1-42D0-95C3-78357FED64C9}" type="pres">
      <dgm:prSet presAssocID="{A9170DD8-2769-43D5-9EE6-D469A8CF2439}" presName="spacing" presStyleCnt="0"/>
      <dgm:spPr/>
    </dgm:pt>
    <dgm:pt modelId="{049273D8-1B9C-4AE8-B73D-87D797CD7130}" type="pres">
      <dgm:prSet presAssocID="{6E89A23E-0E5E-4FFC-82A9-E8494911518B}" presName="composite" presStyleCnt="0"/>
      <dgm:spPr/>
    </dgm:pt>
    <dgm:pt modelId="{1C57EF57-6017-4DC4-8571-D48C2D7802C8}" type="pres">
      <dgm:prSet presAssocID="{6E89A23E-0E5E-4FFC-82A9-E8494911518B}" presName="imgShp" presStyleLbl="fgImgPlace1" presStyleIdx="4" presStyleCnt="8"/>
      <dgm:spPr/>
    </dgm:pt>
    <dgm:pt modelId="{4D69D784-5A6C-45FE-A785-5148C13D3BED}" type="pres">
      <dgm:prSet presAssocID="{6E89A23E-0E5E-4FFC-82A9-E8494911518B}" presName="txShp" presStyleLbl="node1" presStyleIdx="4" presStyleCnt="8">
        <dgm:presLayoutVars>
          <dgm:bulletEnabled val="1"/>
        </dgm:presLayoutVars>
      </dgm:prSet>
      <dgm:spPr/>
      <dgm:t>
        <a:bodyPr/>
        <a:lstStyle/>
        <a:p>
          <a:endParaRPr lang="fr-FR"/>
        </a:p>
      </dgm:t>
    </dgm:pt>
    <dgm:pt modelId="{84A6931D-6A89-40C0-B695-44C626BC4D12}" type="pres">
      <dgm:prSet presAssocID="{D6822223-015C-4A26-BE53-C6085E99E90F}" presName="spacing" presStyleCnt="0"/>
      <dgm:spPr/>
    </dgm:pt>
    <dgm:pt modelId="{4839F951-7C50-4FEF-95DE-EA8C51F37844}" type="pres">
      <dgm:prSet presAssocID="{6E5AEDFF-AAB7-4126-8025-62FB66BC8985}" presName="composite" presStyleCnt="0"/>
      <dgm:spPr/>
    </dgm:pt>
    <dgm:pt modelId="{771E298D-5FED-4486-B66C-C996A8E76F14}" type="pres">
      <dgm:prSet presAssocID="{6E5AEDFF-AAB7-4126-8025-62FB66BC8985}" presName="imgShp" presStyleLbl="fgImgPlace1" presStyleIdx="5" presStyleCnt="8"/>
      <dgm:spPr>
        <a:blipFill rotWithShape="0">
          <a:blip xmlns:r="http://schemas.openxmlformats.org/officeDocument/2006/relationships" r:embed="rId4"/>
          <a:stretch>
            <a:fillRect/>
          </a:stretch>
        </a:blipFill>
      </dgm:spPr>
    </dgm:pt>
    <dgm:pt modelId="{30BD63A0-4516-4D37-A3A9-68FDDDEF1155}" type="pres">
      <dgm:prSet presAssocID="{6E5AEDFF-AAB7-4126-8025-62FB66BC8985}" presName="txShp" presStyleLbl="node1" presStyleIdx="5" presStyleCnt="8">
        <dgm:presLayoutVars>
          <dgm:bulletEnabled val="1"/>
        </dgm:presLayoutVars>
      </dgm:prSet>
      <dgm:spPr/>
      <dgm:t>
        <a:bodyPr/>
        <a:lstStyle/>
        <a:p>
          <a:endParaRPr lang="fr-FR"/>
        </a:p>
      </dgm:t>
    </dgm:pt>
    <dgm:pt modelId="{087A9A58-4D8B-4DCD-A1BF-7490AB211668}" type="pres">
      <dgm:prSet presAssocID="{8CBA4E88-477C-4541-8226-82AE5653BA7D}" presName="spacing" presStyleCnt="0"/>
      <dgm:spPr/>
    </dgm:pt>
    <dgm:pt modelId="{15ECFC96-EDCF-43BD-B1AB-A48694AF5B02}" type="pres">
      <dgm:prSet presAssocID="{D0C8CC3A-91CC-4AAC-9FE4-45B796099171}" presName="composite" presStyleCnt="0"/>
      <dgm:spPr/>
    </dgm:pt>
    <dgm:pt modelId="{844126E3-0A64-4C0C-B172-CD1A727A615D}" type="pres">
      <dgm:prSet presAssocID="{D0C8CC3A-91CC-4AAC-9FE4-45B796099171}" presName="imgShp" presStyleLbl="fgImgPlace1" presStyleIdx="6" presStyleCnt="8"/>
      <dgm:spPr>
        <a:blipFill rotWithShape="0">
          <a:blip xmlns:r="http://schemas.openxmlformats.org/officeDocument/2006/relationships" r:embed="rId5"/>
          <a:stretch>
            <a:fillRect/>
          </a:stretch>
        </a:blipFill>
      </dgm:spPr>
    </dgm:pt>
    <dgm:pt modelId="{A41C6F23-3FC0-4089-A2F9-4AB11E327731}" type="pres">
      <dgm:prSet presAssocID="{D0C8CC3A-91CC-4AAC-9FE4-45B796099171}" presName="txShp" presStyleLbl="node1" presStyleIdx="6" presStyleCnt="8">
        <dgm:presLayoutVars>
          <dgm:bulletEnabled val="1"/>
        </dgm:presLayoutVars>
      </dgm:prSet>
      <dgm:spPr/>
      <dgm:t>
        <a:bodyPr/>
        <a:lstStyle/>
        <a:p>
          <a:endParaRPr lang="fr-FR"/>
        </a:p>
      </dgm:t>
    </dgm:pt>
    <dgm:pt modelId="{3F2AC9A3-ED86-48B3-AB5F-89A983687A39}" type="pres">
      <dgm:prSet presAssocID="{050E3CF2-5439-4C3F-AC2A-AF09D7539AEF}" presName="spacing" presStyleCnt="0"/>
      <dgm:spPr/>
    </dgm:pt>
    <dgm:pt modelId="{60FC0C86-B9AF-4036-B9B5-EB2F8D80A98F}" type="pres">
      <dgm:prSet presAssocID="{21A41638-FE73-4BAB-A94A-812C6AB6363A}" presName="composite" presStyleCnt="0"/>
      <dgm:spPr/>
    </dgm:pt>
    <dgm:pt modelId="{047EA2B7-AE61-489F-8E2C-E42C5B345B42}" type="pres">
      <dgm:prSet presAssocID="{21A41638-FE73-4BAB-A94A-812C6AB6363A}" presName="imgShp" presStyleLbl="fgImgPlace1" presStyleIdx="7" presStyleCnt="8"/>
      <dgm:spPr/>
    </dgm:pt>
    <dgm:pt modelId="{7769E38A-0C2E-4A49-8861-B03749B40D61}" type="pres">
      <dgm:prSet presAssocID="{21A41638-FE73-4BAB-A94A-812C6AB6363A}" presName="txShp" presStyleLbl="node1" presStyleIdx="7" presStyleCnt="8">
        <dgm:presLayoutVars>
          <dgm:bulletEnabled val="1"/>
        </dgm:presLayoutVars>
      </dgm:prSet>
      <dgm:spPr/>
      <dgm:t>
        <a:bodyPr/>
        <a:lstStyle/>
        <a:p>
          <a:endParaRPr lang="fr-FR"/>
        </a:p>
      </dgm:t>
    </dgm:pt>
  </dgm:ptLst>
  <dgm:cxnLst>
    <dgm:cxn modelId="{1E8CE21A-EC33-4137-95FA-BCB4C22A7B81}" srcId="{252AE091-B76F-4FCB-BAD1-BC0777796F08}" destId="{D5E2E671-DE27-4582-A3EB-FCA6BE98E2D3}" srcOrd="0" destOrd="0" parTransId="{2129C239-EB73-446F-B7B3-B93CD692157F}" sibTransId="{34DA2F5F-CD5F-4A15-A56A-B00107608F1D}"/>
    <dgm:cxn modelId="{0076AD15-F367-404C-BBBE-739B188A3A15}" srcId="{252AE091-B76F-4FCB-BAD1-BC0777796F08}" destId="{AB5CA6FD-2C01-4A97-978A-439F64B227F6}" srcOrd="2" destOrd="0" parTransId="{5C00716C-1072-4DE7-B4C8-BF1DE275819A}" sibTransId="{A8E6FB9E-CFA7-4D21-846F-BCB7D0A3C8E4}"/>
    <dgm:cxn modelId="{4F90F1BC-4946-41AC-988D-567B8A2FAA64}" srcId="{252AE091-B76F-4FCB-BAD1-BC0777796F08}" destId="{76B8A05A-1333-4687-884D-C2AAA4898772}" srcOrd="1" destOrd="0" parTransId="{4F97DC9A-4171-4E8C-9087-F60420BDC31E}" sibTransId="{5C99F3DF-C371-43A3-B8A1-11A491F91E7A}"/>
    <dgm:cxn modelId="{C9B42B6E-9258-4E98-B038-C17500A39918}" type="presOf" srcId="{D0C8CC3A-91CC-4AAC-9FE4-45B796099171}" destId="{A41C6F23-3FC0-4089-A2F9-4AB11E327731}" srcOrd="0" destOrd="0" presId="urn:microsoft.com/office/officeart/2005/8/layout/vList3"/>
    <dgm:cxn modelId="{685A08D0-D42A-4A8D-AE82-E759213ECEBB}" srcId="{252AE091-B76F-4FCB-BAD1-BC0777796F08}" destId="{6E89A23E-0E5E-4FFC-82A9-E8494911518B}" srcOrd="4" destOrd="0" parTransId="{657E800C-D9A9-45C2-97DF-5BB5F1216519}" sibTransId="{D6822223-015C-4A26-BE53-C6085E99E90F}"/>
    <dgm:cxn modelId="{44501161-C42B-411E-9479-BE62E74F2875}" type="presOf" srcId="{D1864BFF-3BAC-4013-ABC6-47AA2381BB97}" destId="{0C83A078-EA3D-4708-B298-BBD0AE34E26A}" srcOrd="0" destOrd="0" presId="urn:microsoft.com/office/officeart/2005/8/layout/vList3"/>
    <dgm:cxn modelId="{0673C92E-6DF0-4EB0-B2BF-98E5284E4698}" type="presOf" srcId="{21A41638-FE73-4BAB-A94A-812C6AB6363A}" destId="{7769E38A-0C2E-4A49-8861-B03749B40D61}" srcOrd="0" destOrd="0" presId="urn:microsoft.com/office/officeart/2005/8/layout/vList3"/>
    <dgm:cxn modelId="{668B9F16-75C4-45AC-9A5E-B92748BE72D4}" srcId="{252AE091-B76F-4FCB-BAD1-BC0777796F08}" destId="{21A41638-FE73-4BAB-A94A-812C6AB6363A}" srcOrd="7" destOrd="0" parTransId="{D65BE5EC-873A-411F-B39D-03A37554B954}" sibTransId="{BF3970BE-2061-4F47-B1A5-C509DE9A03A3}"/>
    <dgm:cxn modelId="{A57A4EB0-6558-4145-A774-75E2B3A9265E}" srcId="{252AE091-B76F-4FCB-BAD1-BC0777796F08}" destId="{D0C8CC3A-91CC-4AAC-9FE4-45B796099171}" srcOrd="6" destOrd="0" parTransId="{02EB0A5B-4D11-497B-A47B-A9D13F50EEC7}" sibTransId="{050E3CF2-5439-4C3F-AC2A-AF09D7539AEF}"/>
    <dgm:cxn modelId="{CFEC9507-1ED1-4A83-AB15-C983DF805F78}" type="presOf" srcId="{6E89A23E-0E5E-4FFC-82A9-E8494911518B}" destId="{4D69D784-5A6C-45FE-A785-5148C13D3BED}" srcOrd="0" destOrd="0" presId="urn:microsoft.com/office/officeart/2005/8/layout/vList3"/>
    <dgm:cxn modelId="{BFA7C7CC-5DE3-4022-B9C2-8BCBA3944DB5}" type="presOf" srcId="{252AE091-B76F-4FCB-BAD1-BC0777796F08}" destId="{1FB99DD5-3149-47E9-A83C-15A6D7751C7C}" srcOrd="0" destOrd="0" presId="urn:microsoft.com/office/officeart/2005/8/layout/vList3"/>
    <dgm:cxn modelId="{0B7CA1E0-D744-4ABD-9E19-0191818B94F2}" type="presOf" srcId="{D5E2E671-DE27-4582-A3EB-FCA6BE98E2D3}" destId="{17962C15-7E01-4DFD-BF4A-41DED207EB84}" srcOrd="0" destOrd="0" presId="urn:microsoft.com/office/officeart/2005/8/layout/vList3"/>
    <dgm:cxn modelId="{9B214222-E5D0-4AA0-A405-CE77B133F522}" type="presOf" srcId="{76B8A05A-1333-4687-884D-C2AAA4898772}" destId="{62EE1CDA-1FAD-47A9-AD2C-45AE4682592E}" srcOrd="0" destOrd="0" presId="urn:microsoft.com/office/officeart/2005/8/layout/vList3"/>
    <dgm:cxn modelId="{1C9BF15A-442D-4F04-A8D0-7E26F689EE3F}" srcId="{252AE091-B76F-4FCB-BAD1-BC0777796F08}" destId="{D1864BFF-3BAC-4013-ABC6-47AA2381BB97}" srcOrd="3" destOrd="0" parTransId="{B571AC32-B546-4363-80AF-5846E3780335}" sibTransId="{A9170DD8-2769-43D5-9EE6-D469A8CF2439}"/>
    <dgm:cxn modelId="{9B3FF7E5-CC46-4577-89AA-F611815BCC80}" srcId="{252AE091-B76F-4FCB-BAD1-BC0777796F08}" destId="{6E5AEDFF-AAB7-4126-8025-62FB66BC8985}" srcOrd="5" destOrd="0" parTransId="{250275D6-5989-4787-82E7-B237C5FC52F7}" sibTransId="{8CBA4E88-477C-4541-8226-82AE5653BA7D}"/>
    <dgm:cxn modelId="{D9DCB933-107F-4465-AF1D-750CB94DA9B7}" type="presOf" srcId="{AB5CA6FD-2C01-4A97-978A-439F64B227F6}" destId="{2C9C7336-2242-4E2F-9D12-EA9A55A6BF19}" srcOrd="0" destOrd="0" presId="urn:microsoft.com/office/officeart/2005/8/layout/vList3"/>
    <dgm:cxn modelId="{F40145B4-347B-46D1-BDC3-157AFCC02C1F}" type="presOf" srcId="{6E5AEDFF-AAB7-4126-8025-62FB66BC8985}" destId="{30BD63A0-4516-4D37-A3A9-68FDDDEF1155}" srcOrd="0" destOrd="0" presId="urn:microsoft.com/office/officeart/2005/8/layout/vList3"/>
    <dgm:cxn modelId="{4539BC57-1550-48B1-B5F2-5684DDF0D040}" type="presParOf" srcId="{1FB99DD5-3149-47E9-A83C-15A6D7751C7C}" destId="{2DF5D7B1-A733-481F-99BF-34B2F8758678}" srcOrd="0" destOrd="0" presId="urn:microsoft.com/office/officeart/2005/8/layout/vList3"/>
    <dgm:cxn modelId="{28F9F570-2911-4744-8E08-11B725F21330}" type="presParOf" srcId="{2DF5D7B1-A733-481F-99BF-34B2F8758678}" destId="{FFB7A05C-244A-4AB7-BD7E-B54313D4DBAA}" srcOrd="0" destOrd="0" presId="urn:microsoft.com/office/officeart/2005/8/layout/vList3"/>
    <dgm:cxn modelId="{621B882F-3362-4FD3-8475-C4C846ECC84A}" type="presParOf" srcId="{2DF5D7B1-A733-481F-99BF-34B2F8758678}" destId="{17962C15-7E01-4DFD-BF4A-41DED207EB84}" srcOrd="1" destOrd="0" presId="urn:microsoft.com/office/officeart/2005/8/layout/vList3"/>
    <dgm:cxn modelId="{C55DE969-6B74-43D0-ACBA-F9B9F2F618AE}" type="presParOf" srcId="{1FB99DD5-3149-47E9-A83C-15A6D7751C7C}" destId="{934C681A-8831-486B-8AC2-4EE59E85DC57}" srcOrd="1" destOrd="0" presId="urn:microsoft.com/office/officeart/2005/8/layout/vList3"/>
    <dgm:cxn modelId="{D5C438A2-67B0-4C98-9AE2-99C5364E479A}" type="presParOf" srcId="{1FB99DD5-3149-47E9-A83C-15A6D7751C7C}" destId="{29EE1B2C-F9F0-4EF9-9851-7B1051734D81}" srcOrd="2" destOrd="0" presId="urn:microsoft.com/office/officeart/2005/8/layout/vList3"/>
    <dgm:cxn modelId="{6D7BCBB2-7613-4A3E-B4B1-A03706F8C9FC}" type="presParOf" srcId="{29EE1B2C-F9F0-4EF9-9851-7B1051734D81}" destId="{C24AAE16-A853-44D4-8B9A-AE5E5F6C72AA}" srcOrd="0" destOrd="0" presId="urn:microsoft.com/office/officeart/2005/8/layout/vList3"/>
    <dgm:cxn modelId="{73E8CBBC-3886-4B06-A272-784668A888EB}" type="presParOf" srcId="{29EE1B2C-F9F0-4EF9-9851-7B1051734D81}" destId="{62EE1CDA-1FAD-47A9-AD2C-45AE4682592E}" srcOrd="1" destOrd="0" presId="urn:microsoft.com/office/officeart/2005/8/layout/vList3"/>
    <dgm:cxn modelId="{D035A16A-B6E9-466A-9F9D-57122BAA8661}" type="presParOf" srcId="{1FB99DD5-3149-47E9-A83C-15A6D7751C7C}" destId="{DF371B2D-B76B-45E9-9DE6-084BFC4CC082}" srcOrd="3" destOrd="0" presId="urn:microsoft.com/office/officeart/2005/8/layout/vList3"/>
    <dgm:cxn modelId="{B19FF7DB-EE79-4C78-B16D-9DE872819925}" type="presParOf" srcId="{1FB99DD5-3149-47E9-A83C-15A6D7751C7C}" destId="{36655ADE-14A1-42DE-9F20-198C5DC3F44B}" srcOrd="4" destOrd="0" presId="urn:microsoft.com/office/officeart/2005/8/layout/vList3"/>
    <dgm:cxn modelId="{E34AEA1D-A052-458D-B75A-68B6E24DEC09}" type="presParOf" srcId="{36655ADE-14A1-42DE-9F20-198C5DC3F44B}" destId="{244804E2-F68C-48D7-AB48-4EB4C0DDB132}" srcOrd="0" destOrd="0" presId="urn:microsoft.com/office/officeart/2005/8/layout/vList3"/>
    <dgm:cxn modelId="{A297909B-5BCF-4CF5-B0BF-1C630A23D935}" type="presParOf" srcId="{36655ADE-14A1-42DE-9F20-198C5DC3F44B}" destId="{2C9C7336-2242-4E2F-9D12-EA9A55A6BF19}" srcOrd="1" destOrd="0" presId="urn:microsoft.com/office/officeart/2005/8/layout/vList3"/>
    <dgm:cxn modelId="{6EAFB2B5-3790-4498-ADFB-6E3FD230241F}" type="presParOf" srcId="{1FB99DD5-3149-47E9-A83C-15A6D7751C7C}" destId="{CB33D823-C50B-48C3-8CCF-77253067DBA2}" srcOrd="5" destOrd="0" presId="urn:microsoft.com/office/officeart/2005/8/layout/vList3"/>
    <dgm:cxn modelId="{F7DAED34-76CC-473B-A053-83E9CC2C1933}" type="presParOf" srcId="{1FB99DD5-3149-47E9-A83C-15A6D7751C7C}" destId="{41C048A0-C36D-45A6-8D9A-7201B0CDD1DC}" srcOrd="6" destOrd="0" presId="urn:microsoft.com/office/officeart/2005/8/layout/vList3"/>
    <dgm:cxn modelId="{BF6ADA08-3B52-4FE4-AB24-8150CDEDA28C}" type="presParOf" srcId="{41C048A0-C36D-45A6-8D9A-7201B0CDD1DC}" destId="{613A9B24-894B-4065-BA32-8263298BF4B6}" srcOrd="0" destOrd="0" presId="urn:microsoft.com/office/officeart/2005/8/layout/vList3"/>
    <dgm:cxn modelId="{C1888A22-3F53-4728-957D-A52700E5F0BA}" type="presParOf" srcId="{41C048A0-C36D-45A6-8D9A-7201B0CDD1DC}" destId="{0C83A078-EA3D-4708-B298-BBD0AE34E26A}" srcOrd="1" destOrd="0" presId="urn:microsoft.com/office/officeart/2005/8/layout/vList3"/>
    <dgm:cxn modelId="{F34E87AF-96C6-407A-A9BC-72D6652E3FD1}" type="presParOf" srcId="{1FB99DD5-3149-47E9-A83C-15A6D7751C7C}" destId="{326198AB-F1E1-42D0-95C3-78357FED64C9}" srcOrd="7" destOrd="0" presId="urn:microsoft.com/office/officeart/2005/8/layout/vList3"/>
    <dgm:cxn modelId="{8C4F6419-756C-4C93-99B4-90A24810DCDB}" type="presParOf" srcId="{1FB99DD5-3149-47E9-A83C-15A6D7751C7C}" destId="{049273D8-1B9C-4AE8-B73D-87D797CD7130}" srcOrd="8" destOrd="0" presId="urn:microsoft.com/office/officeart/2005/8/layout/vList3"/>
    <dgm:cxn modelId="{436F1362-9B14-4C8C-8782-0A37D66BF56E}" type="presParOf" srcId="{049273D8-1B9C-4AE8-B73D-87D797CD7130}" destId="{1C57EF57-6017-4DC4-8571-D48C2D7802C8}" srcOrd="0" destOrd="0" presId="urn:microsoft.com/office/officeart/2005/8/layout/vList3"/>
    <dgm:cxn modelId="{D4D70DF8-7E2C-458A-AA1B-26EE07CCA3F0}" type="presParOf" srcId="{049273D8-1B9C-4AE8-B73D-87D797CD7130}" destId="{4D69D784-5A6C-45FE-A785-5148C13D3BED}" srcOrd="1" destOrd="0" presId="urn:microsoft.com/office/officeart/2005/8/layout/vList3"/>
    <dgm:cxn modelId="{68EB9AEC-C1BA-4120-9C78-1A2D3DF9C4FA}" type="presParOf" srcId="{1FB99DD5-3149-47E9-A83C-15A6D7751C7C}" destId="{84A6931D-6A89-40C0-B695-44C626BC4D12}" srcOrd="9" destOrd="0" presId="urn:microsoft.com/office/officeart/2005/8/layout/vList3"/>
    <dgm:cxn modelId="{389E176D-4E6B-448F-9B72-DAFDC2225487}" type="presParOf" srcId="{1FB99DD5-3149-47E9-A83C-15A6D7751C7C}" destId="{4839F951-7C50-4FEF-95DE-EA8C51F37844}" srcOrd="10" destOrd="0" presId="urn:microsoft.com/office/officeart/2005/8/layout/vList3"/>
    <dgm:cxn modelId="{50E97411-61D1-4F7C-9150-E43BEDF6565C}" type="presParOf" srcId="{4839F951-7C50-4FEF-95DE-EA8C51F37844}" destId="{771E298D-5FED-4486-B66C-C996A8E76F14}" srcOrd="0" destOrd="0" presId="urn:microsoft.com/office/officeart/2005/8/layout/vList3"/>
    <dgm:cxn modelId="{3F86A9EA-F572-4079-A251-26E4C7416CD3}" type="presParOf" srcId="{4839F951-7C50-4FEF-95DE-EA8C51F37844}" destId="{30BD63A0-4516-4D37-A3A9-68FDDDEF1155}" srcOrd="1" destOrd="0" presId="urn:microsoft.com/office/officeart/2005/8/layout/vList3"/>
    <dgm:cxn modelId="{07A0152F-F1CC-4147-9E83-54325C9B07DE}" type="presParOf" srcId="{1FB99DD5-3149-47E9-A83C-15A6D7751C7C}" destId="{087A9A58-4D8B-4DCD-A1BF-7490AB211668}" srcOrd="11" destOrd="0" presId="urn:microsoft.com/office/officeart/2005/8/layout/vList3"/>
    <dgm:cxn modelId="{7CF27BF4-2FB3-46C4-9DCA-63D33E9E9F6C}" type="presParOf" srcId="{1FB99DD5-3149-47E9-A83C-15A6D7751C7C}" destId="{15ECFC96-EDCF-43BD-B1AB-A48694AF5B02}" srcOrd="12" destOrd="0" presId="urn:microsoft.com/office/officeart/2005/8/layout/vList3"/>
    <dgm:cxn modelId="{263851D4-291B-4582-A8C2-6017DB53C736}" type="presParOf" srcId="{15ECFC96-EDCF-43BD-B1AB-A48694AF5B02}" destId="{844126E3-0A64-4C0C-B172-CD1A727A615D}" srcOrd="0" destOrd="0" presId="urn:microsoft.com/office/officeart/2005/8/layout/vList3"/>
    <dgm:cxn modelId="{CBDC2162-2315-46C5-9CE3-0E9852618D9F}" type="presParOf" srcId="{15ECFC96-EDCF-43BD-B1AB-A48694AF5B02}" destId="{A41C6F23-3FC0-4089-A2F9-4AB11E327731}" srcOrd="1" destOrd="0" presId="urn:microsoft.com/office/officeart/2005/8/layout/vList3"/>
    <dgm:cxn modelId="{0E9F2BC1-8F02-4E2C-8616-61B8F9BE33B0}" type="presParOf" srcId="{1FB99DD5-3149-47E9-A83C-15A6D7751C7C}" destId="{3F2AC9A3-ED86-48B3-AB5F-89A983687A39}" srcOrd="13" destOrd="0" presId="urn:microsoft.com/office/officeart/2005/8/layout/vList3"/>
    <dgm:cxn modelId="{D0B94BDE-B07E-4DD8-9D74-791E9251852B}" type="presParOf" srcId="{1FB99DD5-3149-47E9-A83C-15A6D7751C7C}" destId="{60FC0C86-B9AF-4036-B9B5-EB2F8D80A98F}" srcOrd="14" destOrd="0" presId="urn:microsoft.com/office/officeart/2005/8/layout/vList3"/>
    <dgm:cxn modelId="{239F3CEC-36E5-4133-BDDE-C918A242B433}" type="presParOf" srcId="{60FC0C86-B9AF-4036-B9B5-EB2F8D80A98F}" destId="{047EA2B7-AE61-489F-8E2C-E42C5B345B42}" srcOrd="0" destOrd="0" presId="urn:microsoft.com/office/officeart/2005/8/layout/vList3"/>
    <dgm:cxn modelId="{878A97DF-B657-4647-8540-96C8EDBB7388}" type="presParOf" srcId="{60FC0C86-B9AF-4036-B9B5-EB2F8D80A98F}" destId="{7769E38A-0C2E-4A49-8861-B03749B40D61}"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962C15-7E01-4DFD-BF4A-41DED207EB84}">
      <dsp:nvSpPr>
        <dsp:cNvPr id="0" name=""/>
        <dsp:cNvSpPr/>
      </dsp:nvSpPr>
      <dsp:spPr>
        <a:xfrm rot="10800000">
          <a:off x="1457270" y="3180"/>
          <a:ext cx="5273195" cy="516238"/>
        </a:xfrm>
        <a:prstGeom prst="homePlate">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647" tIns="49530" rIns="92456" bIns="49530" numCol="1" spcCol="1270" anchor="ctr" anchorCtr="0">
          <a:noAutofit/>
        </a:bodyPr>
        <a:lstStyle/>
        <a:p>
          <a:pPr lvl="0" algn="l" defTabSz="577850">
            <a:lnSpc>
              <a:spcPct val="90000"/>
            </a:lnSpc>
            <a:spcBef>
              <a:spcPct val="0"/>
            </a:spcBef>
            <a:spcAft>
              <a:spcPct val="35000"/>
            </a:spcAft>
          </a:pPr>
          <a:r>
            <a:rPr lang="fr-FR" sz="1300" b="0" kern="1200" cap="none" dirty="0" smtClean="0"/>
            <a:t>          </a:t>
          </a:r>
          <a:r>
            <a:rPr lang="fr-FR" sz="1300" b="0" kern="1200" cap="none" dirty="0" smtClean="0">
              <a:solidFill>
                <a:schemeClr val="bg1"/>
              </a:solidFill>
              <a:latin typeface="Comic Sans MS" pitchFamily="66" charset="0"/>
            </a:rPr>
            <a:t>1- L’Editorial</a:t>
          </a:r>
          <a:endParaRPr lang="fr-FR" sz="1300" kern="1200" dirty="0">
            <a:solidFill>
              <a:schemeClr val="bg1"/>
            </a:solidFill>
            <a:latin typeface="Comic Sans MS" pitchFamily="66" charset="0"/>
          </a:endParaRPr>
        </a:p>
      </dsp:txBody>
      <dsp:txXfrm rot="10800000">
        <a:off x="1457270" y="3180"/>
        <a:ext cx="5273195" cy="516238"/>
      </dsp:txXfrm>
    </dsp:sp>
    <dsp:sp modelId="{FFB7A05C-244A-4AB7-BD7E-B54313D4DBAA}">
      <dsp:nvSpPr>
        <dsp:cNvPr id="0" name=""/>
        <dsp:cNvSpPr/>
      </dsp:nvSpPr>
      <dsp:spPr>
        <a:xfrm>
          <a:off x="1199151" y="3180"/>
          <a:ext cx="516238" cy="516238"/>
        </a:xfrm>
        <a:prstGeom prst="ellipse">
          <a:avLst/>
        </a:prstGeom>
        <a:solidFill>
          <a:schemeClr val="accent1">
            <a:tint val="50000"/>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EE1CDA-1FAD-47A9-AD2C-45AE4682592E}">
      <dsp:nvSpPr>
        <dsp:cNvPr id="0" name=""/>
        <dsp:cNvSpPr/>
      </dsp:nvSpPr>
      <dsp:spPr>
        <a:xfrm rot="10800000">
          <a:off x="1457270" y="673519"/>
          <a:ext cx="5273195" cy="516238"/>
        </a:xfrm>
        <a:prstGeom prst="homePlate">
          <a:avLst/>
        </a:prstGeom>
        <a:solidFill>
          <a:schemeClr val="accent1">
            <a:alpha val="90000"/>
            <a:hueOff val="0"/>
            <a:satOff val="0"/>
            <a:lumOff val="0"/>
            <a:alphaOff val="-5714"/>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647" tIns="49530" rIns="92456" bIns="49530" numCol="1" spcCol="1270" anchor="ctr" anchorCtr="0">
          <a:noAutofit/>
        </a:bodyPr>
        <a:lstStyle/>
        <a:p>
          <a:pPr lvl="0" algn="l" defTabSz="577850">
            <a:lnSpc>
              <a:spcPct val="90000"/>
            </a:lnSpc>
            <a:spcBef>
              <a:spcPct val="0"/>
            </a:spcBef>
            <a:spcAft>
              <a:spcPct val="35000"/>
            </a:spcAft>
          </a:pPr>
          <a:r>
            <a:rPr lang="fr-FR" sz="1300" b="0" kern="1200" cap="none" dirty="0" smtClean="0">
              <a:solidFill>
                <a:schemeClr val="bg1"/>
              </a:solidFill>
              <a:latin typeface="Comic Sans MS" pitchFamily="66" charset="0"/>
            </a:rPr>
            <a:t>       2- la femme et son statut Juridique</a:t>
          </a:r>
          <a:endParaRPr lang="fr-FR" sz="1300" kern="1200" dirty="0">
            <a:solidFill>
              <a:schemeClr val="bg1"/>
            </a:solidFill>
            <a:latin typeface="Comic Sans MS" pitchFamily="66" charset="0"/>
          </a:endParaRPr>
        </a:p>
      </dsp:txBody>
      <dsp:txXfrm rot="10800000">
        <a:off x="1457270" y="673519"/>
        <a:ext cx="5273195" cy="516238"/>
      </dsp:txXfrm>
    </dsp:sp>
    <dsp:sp modelId="{C24AAE16-A853-44D4-8B9A-AE5E5F6C72AA}">
      <dsp:nvSpPr>
        <dsp:cNvPr id="0" name=""/>
        <dsp:cNvSpPr/>
      </dsp:nvSpPr>
      <dsp:spPr>
        <a:xfrm>
          <a:off x="1199151" y="673519"/>
          <a:ext cx="516238" cy="516238"/>
        </a:xfrm>
        <a:prstGeom prst="ellipse">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9C7336-2242-4E2F-9D12-EA9A55A6BF19}">
      <dsp:nvSpPr>
        <dsp:cNvPr id="0" name=""/>
        <dsp:cNvSpPr/>
      </dsp:nvSpPr>
      <dsp:spPr>
        <a:xfrm rot="10800000">
          <a:off x="1457270" y="1343859"/>
          <a:ext cx="5273195" cy="516238"/>
        </a:xfrm>
        <a:prstGeom prst="homePlate">
          <a:avLst/>
        </a:prstGeom>
        <a:solidFill>
          <a:schemeClr val="accent1">
            <a:alpha val="90000"/>
            <a:hueOff val="0"/>
            <a:satOff val="0"/>
            <a:lumOff val="0"/>
            <a:alphaOff val="-11429"/>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647" tIns="49530" rIns="92456" bIns="49530" numCol="1" spcCol="1270" anchor="ctr" anchorCtr="0">
          <a:noAutofit/>
        </a:bodyPr>
        <a:lstStyle/>
        <a:p>
          <a:pPr lvl="0" algn="l" defTabSz="577850">
            <a:lnSpc>
              <a:spcPct val="90000"/>
            </a:lnSpc>
            <a:spcBef>
              <a:spcPct val="0"/>
            </a:spcBef>
            <a:spcAft>
              <a:spcPct val="35000"/>
            </a:spcAft>
          </a:pPr>
          <a:r>
            <a:rPr lang="fr-FR" sz="1300" b="0" kern="1200" cap="none" dirty="0" smtClean="0">
              <a:solidFill>
                <a:schemeClr val="bg1"/>
              </a:solidFill>
              <a:latin typeface="Comic Sans MS" pitchFamily="66" charset="0"/>
            </a:rPr>
            <a:t>       3- la femme et la politique </a:t>
          </a:r>
          <a:endParaRPr lang="fr-FR" sz="1300" kern="1200" dirty="0">
            <a:solidFill>
              <a:schemeClr val="bg1"/>
            </a:solidFill>
            <a:latin typeface="Comic Sans MS" pitchFamily="66" charset="0"/>
          </a:endParaRPr>
        </a:p>
      </dsp:txBody>
      <dsp:txXfrm rot="10800000">
        <a:off x="1457270" y="1343859"/>
        <a:ext cx="5273195" cy="516238"/>
      </dsp:txXfrm>
    </dsp:sp>
    <dsp:sp modelId="{244804E2-F68C-48D7-AB48-4EB4C0DDB132}">
      <dsp:nvSpPr>
        <dsp:cNvPr id="0" name=""/>
        <dsp:cNvSpPr/>
      </dsp:nvSpPr>
      <dsp:spPr>
        <a:xfrm>
          <a:off x="1199151" y="1343859"/>
          <a:ext cx="516238" cy="516238"/>
        </a:xfrm>
        <a:prstGeom prst="ellipse">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83A078-EA3D-4708-B298-BBD0AE34E26A}">
      <dsp:nvSpPr>
        <dsp:cNvPr id="0" name=""/>
        <dsp:cNvSpPr/>
      </dsp:nvSpPr>
      <dsp:spPr>
        <a:xfrm rot="10800000">
          <a:off x="1457270" y="2014198"/>
          <a:ext cx="5273195" cy="516238"/>
        </a:xfrm>
        <a:prstGeom prst="homePlate">
          <a:avLst/>
        </a:prstGeom>
        <a:solidFill>
          <a:schemeClr val="accent1">
            <a:alpha val="90000"/>
            <a:hueOff val="0"/>
            <a:satOff val="0"/>
            <a:lumOff val="0"/>
            <a:alphaOff val="-17143"/>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647" tIns="49530" rIns="92456" bIns="49530" numCol="1" spcCol="1270" anchor="ctr" anchorCtr="0">
          <a:noAutofit/>
        </a:bodyPr>
        <a:lstStyle/>
        <a:p>
          <a:pPr lvl="0" algn="l" defTabSz="577850">
            <a:lnSpc>
              <a:spcPct val="90000"/>
            </a:lnSpc>
            <a:spcBef>
              <a:spcPct val="0"/>
            </a:spcBef>
            <a:spcAft>
              <a:spcPct val="35000"/>
            </a:spcAft>
          </a:pPr>
          <a:r>
            <a:rPr lang="fr-FR" sz="1300" b="0" kern="1200" cap="none" dirty="0" smtClean="0">
              <a:solidFill>
                <a:schemeClr val="bg1"/>
              </a:solidFill>
              <a:latin typeface="Comic Sans MS" pitchFamily="66" charset="0"/>
            </a:rPr>
            <a:t>       4- La femme et le social</a:t>
          </a:r>
          <a:endParaRPr lang="fr-FR" sz="1300" kern="1200" dirty="0">
            <a:solidFill>
              <a:schemeClr val="bg1"/>
            </a:solidFill>
            <a:latin typeface="Comic Sans MS" pitchFamily="66" charset="0"/>
          </a:endParaRPr>
        </a:p>
      </dsp:txBody>
      <dsp:txXfrm rot="10800000">
        <a:off x="1457270" y="2014198"/>
        <a:ext cx="5273195" cy="516238"/>
      </dsp:txXfrm>
    </dsp:sp>
    <dsp:sp modelId="{613A9B24-894B-4065-BA32-8263298BF4B6}">
      <dsp:nvSpPr>
        <dsp:cNvPr id="0" name=""/>
        <dsp:cNvSpPr/>
      </dsp:nvSpPr>
      <dsp:spPr>
        <a:xfrm>
          <a:off x="1199151" y="2014198"/>
          <a:ext cx="516238" cy="516238"/>
        </a:xfrm>
        <a:prstGeom prst="ellipse">
          <a:avLst/>
        </a:prstGeom>
        <a:blipFill rotWithShape="0">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69D784-5A6C-45FE-A785-5148C13D3BED}">
      <dsp:nvSpPr>
        <dsp:cNvPr id="0" name=""/>
        <dsp:cNvSpPr/>
      </dsp:nvSpPr>
      <dsp:spPr>
        <a:xfrm rot="10800000">
          <a:off x="1457270" y="2684537"/>
          <a:ext cx="5273195" cy="516238"/>
        </a:xfrm>
        <a:prstGeom prst="homePlate">
          <a:avLst/>
        </a:prstGeom>
        <a:solidFill>
          <a:schemeClr val="accent1">
            <a:alpha val="90000"/>
            <a:hueOff val="0"/>
            <a:satOff val="0"/>
            <a:lumOff val="0"/>
            <a:alphaOff val="-22857"/>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647" tIns="49530" rIns="92456" bIns="49530" numCol="1" spcCol="1270" anchor="ctr" anchorCtr="0">
          <a:noAutofit/>
        </a:bodyPr>
        <a:lstStyle/>
        <a:p>
          <a:pPr lvl="0" algn="l" defTabSz="577850">
            <a:lnSpc>
              <a:spcPct val="90000"/>
            </a:lnSpc>
            <a:spcBef>
              <a:spcPct val="0"/>
            </a:spcBef>
            <a:spcAft>
              <a:spcPct val="35000"/>
            </a:spcAft>
          </a:pPr>
          <a:r>
            <a:rPr lang="fr-FR" sz="1300" b="0" kern="1200" cap="none" dirty="0" smtClean="0"/>
            <a:t>           </a:t>
          </a:r>
          <a:r>
            <a:rPr lang="fr-FR" sz="1300" b="0" kern="1200" cap="none" dirty="0" smtClean="0">
              <a:solidFill>
                <a:schemeClr val="bg1"/>
              </a:solidFill>
              <a:latin typeface="Comic Sans MS" pitchFamily="66" charset="0"/>
            </a:rPr>
            <a:t>5- La femme et la culture</a:t>
          </a:r>
          <a:endParaRPr lang="fr-FR" sz="1300" kern="1200" dirty="0">
            <a:solidFill>
              <a:schemeClr val="bg1"/>
            </a:solidFill>
            <a:latin typeface="Comic Sans MS" pitchFamily="66" charset="0"/>
          </a:endParaRPr>
        </a:p>
      </dsp:txBody>
      <dsp:txXfrm rot="10800000">
        <a:off x="1457270" y="2684537"/>
        <a:ext cx="5273195" cy="516238"/>
      </dsp:txXfrm>
    </dsp:sp>
    <dsp:sp modelId="{1C57EF57-6017-4DC4-8571-D48C2D7802C8}">
      <dsp:nvSpPr>
        <dsp:cNvPr id="0" name=""/>
        <dsp:cNvSpPr/>
      </dsp:nvSpPr>
      <dsp:spPr>
        <a:xfrm>
          <a:off x="1199151" y="2684537"/>
          <a:ext cx="516238" cy="516238"/>
        </a:xfrm>
        <a:prstGeom prst="ellipse">
          <a:avLst/>
        </a:prstGeom>
        <a:solidFill>
          <a:schemeClr val="accent1">
            <a:tint val="50000"/>
            <a:alpha val="90000"/>
            <a:hueOff val="13396"/>
            <a:satOff val="-867"/>
            <a:lumOff val="3406"/>
            <a:alphaOff val="-22857"/>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BD63A0-4516-4D37-A3A9-68FDDDEF1155}">
      <dsp:nvSpPr>
        <dsp:cNvPr id="0" name=""/>
        <dsp:cNvSpPr/>
      </dsp:nvSpPr>
      <dsp:spPr>
        <a:xfrm rot="10800000">
          <a:off x="1457270" y="3354876"/>
          <a:ext cx="5273195" cy="516238"/>
        </a:xfrm>
        <a:prstGeom prst="homePlate">
          <a:avLst/>
        </a:prstGeom>
        <a:solidFill>
          <a:schemeClr val="accent1">
            <a:alpha val="90000"/>
            <a:hueOff val="0"/>
            <a:satOff val="0"/>
            <a:lumOff val="0"/>
            <a:alphaOff val="-28571"/>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647" tIns="49530" rIns="92456" bIns="49530" numCol="1" spcCol="1270" anchor="ctr" anchorCtr="0">
          <a:noAutofit/>
        </a:bodyPr>
        <a:lstStyle/>
        <a:p>
          <a:pPr lvl="0" algn="l" defTabSz="577850">
            <a:lnSpc>
              <a:spcPct val="90000"/>
            </a:lnSpc>
            <a:spcBef>
              <a:spcPct val="0"/>
            </a:spcBef>
            <a:spcAft>
              <a:spcPct val="35000"/>
            </a:spcAft>
          </a:pPr>
          <a:r>
            <a:rPr lang="fr-FR" sz="1300" b="0" kern="1200" cap="none" dirty="0" smtClean="0">
              <a:solidFill>
                <a:schemeClr val="bg1"/>
              </a:solidFill>
              <a:latin typeface="Comic Sans MS" pitchFamily="66" charset="0"/>
            </a:rPr>
            <a:t>        6- la femme et l’évolution  de l’habit traditionnel </a:t>
          </a:r>
          <a:endParaRPr lang="fr-FR" sz="1300" kern="1200" dirty="0">
            <a:solidFill>
              <a:schemeClr val="bg1"/>
            </a:solidFill>
            <a:latin typeface="Comic Sans MS" pitchFamily="66" charset="0"/>
          </a:endParaRPr>
        </a:p>
      </dsp:txBody>
      <dsp:txXfrm rot="10800000">
        <a:off x="1457270" y="3354876"/>
        <a:ext cx="5273195" cy="516238"/>
      </dsp:txXfrm>
    </dsp:sp>
    <dsp:sp modelId="{771E298D-5FED-4486-B66C-C996A8E76F14}">
      <dsp:nvSpPr>
        <dsp:cNvPr id="0" name=""/>
        <dsp:cNvSpPr/>
      </dsp:nvSpPr>
      <dsp:spPr>
        <a:xfrm>
          <a:off x="1199151" y="3354876"/>
          <a:ext cx="516238" cy="516238"/>
        </a:xfrm>
        <a:prstGeom prst="ellipse">
          <a:avLst/>
        </a:prstGeom>
        <a:blipFill rotWithShape="0">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1C6F23-3FC0-4089-A2F9-4AB11E327731}">
      <dsp:nvSpPr>
        <dsp:cNvPr id="0" name=""/>
        <dsp:cNvSpPr/>
      </dsp:nvSpPr>
      <dsp:spPr>
        <a:xfrm rot="10800000">
          <a:off x="1457270" y="4025215"/>
          <a:ext cx="5273195" cy="516238"/>
        </a:xfrm>
        <a:prstGeom prst="homePlate">
          <a:avLst/>
        </a:prstGeom>
        <a:solidFill>
          <a:schemeClr val="accent1">
            <a:alpha val="90000"/>
            <a:hueOff val="0"/>
            <a:satOff val="0"/>
            <a:lumOff val="0"/>
            <a:alphaOff val="-34286"/>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647" tIns="45720" rIns="85344" bIns="45720" numCol="1" spcCol="1270" anchor="ctr" anchorCtr="0">
          <a:noAutofit/>
        </a:bodyPr>
        <a:lstStyle/>
        <a:p>
          <a:pPr lvl="0" algn="l" defTabSz="533400">
            <a:lnSpc>
              <a:spcPct val="90000"/>
            </a:lnSpc>
            <a:spcBef>
              <a:spcPct val="0"/>
            </a:spcBef>
            <a:spcAft>
              <a:spcPct val="35000"/>
            </a:spcAft>
          </a:pPr>
          <a:r>
            <a:rPr lang="fr-FR" sz="1200" b="0" kern="1200" cap="none" dirty="0" smtClean="0">
              <a:solidFill>
                <a:schemeClr val="bg1"/>
              </a:solidFill>
              <a:latin typeface="Comic Sans MS" pitchFamily="66" charset="0"/>
            </a:rPr>
            <a:t>        7- Le 8 mars</a:t>
          </a:r>
          <a:r>
            <a:rPr lang="fr-FR" sz="1200" kern="1200" dirty="0" smtClean="0">
              <a:solidFill>
                <a:schemeClr val="bg1"/>
              </a:solidFill>
              <a:latin typeface="Comic Sans MS" pitchFamily="66" charset="0"/>
            </a:rPr>
            <a:t>, Journée Internationale des Femmes</a:t>
          </a:r>
          <a:endParaRPr lang="fr-FR" sz="1200" kern="1200" dirty="0">
            <a:solidFill>
              <a:schemeClr val="bg1"/>
            </a:solidFill>
            <a:latin typeface="Comic Sans MS" pitchFamily="66" charset="0"/>
          </a:endParaRPr>
        </a:p>
      </dsp:txBody>
      <dsp:txXfrm rot="10800000">
        <a:off x="1457270" y="4025215"/>
        <a:ext cx="5273195" cy="516238"/>
      </dsp:txXfrm>
    </dsp:sp>
    <dsp:sp modelId="{844126E3-0A64-4C0C-B172-CD1A727A615D}">
      <dsp:nvSpPr>
        <dsp:cNvPr id="0" name=""/>
        <dsp:cNvSpPr/>
      </dsp:nvSpPr>
      <dsp:spPr>
        <a:xfrm>
          <a:off x="1199151" y="4025215"/>
          <a:ext cx="516238" cy="516238"/>
        </a:xfrm>
        <a:prstGeom prst="ellipse">
          <a:avLst/>
        </a:prstGeom>
        <a:blipFill rotWithShape="0">
          <a:blip xmlns:r="http://schemas.openxmlformats.org/officeDocument/2006/relationships" r:embed="rId5"/>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69E38A-0C2E-4A49-8861-B03749B40D61}">
      <dsp:nvSpPr>
        <dsp:cNvPr id="0" name=""/>
        <dsp:cNvSpPr/>
      </dsp:nvSpPr>
      <dsp:spPr>
        <a:xfrm rot="10800000">
          <a:off x="1457270" y="4695555"/>
          <a:ext cx="5273195" cy="516238"/>
        </a:xfrm>
        <a:prstGeom prst="homePlate">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647" tIns="49530" rIns="92456" bIns="49530" numCol="1" spcCol="1270" anchor="ctr" anchorCtr="0">
          <a:noAutofit/>
        </a:bodyPr>
        <a:lstStyle/>
        <a:p>
          <a:pPr lvl="0" algn="l" defTabSz="577850">
            <a:lnSpc>
              <a:spcPct val="90000"/>
            </a:lnSpc>
            <a:spcBef>
              <a:spcPct val="0"/>
            </a:spcBef>
            <a:spcAft>
              <a:spcPct val="35000"/>
            </a:spcAft>
          </a:pPr>
          <a:r>
            <a:rPr lang="fr-FR" sz="1300" b="0" kern="1200" cap="none" dirty="0" smtClean="0">
              <a:solidFill>
                <a:schemeClr val="bg1"/>
              </a:solidFill>
              <a:latin typeface="Comic Sans MS" pitchFamily="66" charset="0"/>
            </a:rPr>
            <a:t>       8- Clôture</a:t>
          </a:r>
          <a:br>
            <a:rPr lang="fr-FR" sz="1300" b="0" kern="1200" cap="none" dirty="0" smtClean="0">
              <a:solidFill>
                <a:schemeClr val="bg1"/>
              </a:solidFill>
              <a:latin typeface="Comic Sans MS" pitchFamily="66" charset="0"/>
            </a:rPr>
          </a:br>
          <a:r>
            <a:rPr lang="fr-FR" sz="1300" b="0" kern="1200" cap="none" dirty="0" smtClean="0"/>
            <a:t> </a:t>
          </a:r>
          <a:endParaRPr lang="fr-FR" sz="1300" kern="1200" dirty="0"/>
        </a:p>
      </dsp:txBody>
      <dsp:txXfrm rot="10800000">
        <a:off x="1457270" y="4695555"/>
        <a:ext cx="5273195" cy="516238"/>
      </dsp:txXfrm>
    </dsp:sp>
    <dsp:sp modelId="{047EA2B7-AE61-489F-8E2C-E42C5B345B42}">
      <dsp:nvSpPr>
        <dsp:cNvPr id="0" name=""/>
        <dsp:cNvSpPr/>
      </dsp:nvSpPr>
      <dsp:spPr>
        <a:xfrm>
          <a:off x="1199151" y="4695555"/>
          <a:ext cx="516238" cy="516238"/>
        </a:xfrm>
        <a:prstGeom prst="ellipse">
          <a:avLst/>
        </a:prstGeom>
        <a:solidFill>
          <a:schemeClr val="accent1">
            <a:tint val="50000"/>
            <a:alpha val="90000"/>
            <a:hueOff val="23443"/>
            <a:satOff val="-1518"/>
            <a:lumOff val="5961"/>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F0ECA6-DD97-4C87-9BA1-BBAF4C974791}" type="datetimeFigureOut">
              <a:rPr lang="fr-FR" smtClean="0"/>
              <a:pPr/>
              <a:t>12/05/2010</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13AD11-874A-49EC-8DDB-DD5C6BB3F5EB}"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D13AD11-874A-49EC-8DDB-DD5C6BB3F5EB}" type="slidenum">
              <a:rPr lang="fr-FR" smtClean="0"/>
              <a:pPr/>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D13AD11-874A-49EC-8DDB-DD5C6BB3F5EB}" type="slidenum">
              <a:rPr lang="fr-FR" smtClean="0"/>
              <a:pPr/>
              <a:t>10</a:t>
            </a:fld>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D13AD11-874A-49EC-8DDB-DD5C6BB3F5EB}" type="slidenum">
              <a:rPr lang="fr-FR" smtClean="0"/>
              <a:pPr/>
              <a:t>11</a:t>
            </a:fld>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D13AD11-874A-49EC-8DDB-DD5C6BB3F5EB}" type="slidenum">
              <a:rPr lang="fr-FR" smtClean="0"/>
              <a:pPr/>
              <a:t>12</a:t>
            </a:fld>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D13AD11-874A-49EC-8DDB-DD5C6BB3F5EB}" type="slidenum">
              <a:rPr lang="fr-FR" smtClean="0"/>
              <a:pPr/>
              <a:t>13</a:t>
            </a:fld>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D13AD11-874A-49EC-8DDB-DD5C6BB3F5EB}" type="slidenum">
              <a:rPr lang="fr-FR" smtClean="0"/>
              <a:pPr/>
              <a:t>14</a:t>
            </a:fld>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D13AD11-874A-49EC-8DDB-DD5C6BB3F5EB}" type="slidenum">
              <a:rPr lang="fr-FR" smtClean="0"/>
              <a:pPr/>
              <a:t>15</a:t>
            </a:fld>
            <a:endParaRPr lang="fr-F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D13AD11-874A-49EC-8DDB-DD5C6BB3F5EB}" type="slidenum">
              <a:rPr lang="fr-FR" smtClean="0"/>
              <a:pPr/>
              <a:t>16</a:t>
            </a:fld>
            <a:endParaRPr lang="fr-F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D13AD11-874A-49EC-8DDB-DD5C6BB3F5EB}" type="slidenum">
              <a:rPr lang="fr-FR" smtClean="0"/>
              <a:pPr/>
              <a:t>17</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D13AD11-874A-49EC-8DDB-DD5C6BB3F5EB}" type="slidenum">
              <a:rPr lang="fr-FR" smtClean="0"/>
              <a:pPr/>
              <a:t>2</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D13AD11-874A-49EC-8DDB-DD5C6BB3F5EB}" type="slidenum">
              <a:rPr lang="fr-FR" smtClean="0"/>
              <a:pPr/>
              <a:t>3</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D13AD11-874A-49EC-8DDB-DD5C6BB3F5EB}" type="slidenum">
              <a:rPr lang="fr-FR" smtClean="0"/>
              <a:pPr/>
              <a:t>4</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D13AD11-874A-49EC-8DDB-DD5C6BB3F5EB}" type="slidenum">
              <a:rPr lang="fr-FR" smtClean="0"/>
              <a:pPr/>
              <a:t>5</a:t>
            </a:fld>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D13AD11-874A-49EC-8DDB-DD5C6BB3F5EB}" type="slidenum">
              <a:rPr lang="fr-FR" smtClean="0"/>
              <a:pPr/>
              <a:t>6</a:t>
            </a:fld>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D13AD11-874A-49EC-8DDB-DD5C6BB3F5EB}" type="slidenum">
              <a:rPr lang="fr-FR" smtClean="0"/>
              <a:pPr/>
              <a:t>7</a:t>
            </a:fld>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D13AD11-874A-49EC-8DDB-DD5C6BB3F5EB}" type="slidenum">
              <a:rPr lang="fr-FR" smtClean="0"/>
              <a:pPr/>
              <a:t>8</a:t>
            </a:fld>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D13AD11-874A-49EC-8DDB-DD5C6BB3F5EB}" type="slidenum">
              <a:rPr lang="fr-FR" smtClean="0"/>
              <a:pPr/>
              <a:t>9</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8" name="Espace réservé de la date 27"/>
          <p:cNvSpPr>
            <a:spLocks noGrp="1"/>
          </p:cNvSpPr>
          <p:nvPr>
            <p:ph type="dt" sz="half" idx="10"/>
          </p:nvPr>
        </p:nvSpPr>
        <p:spPr/>
        <p:txBody>
          <a:bodyPr/>
          <a:lstStyle>
            <a:extLst/>
          </a:lstStyle>
          <a:p>
            <a:fld id="{1671891E-DAB9-49B9-8803-534CA8DEEAAA}" type="datetimeFigureOut">
              <a:rPr lang="fr-FR" smtClean="0"/>
              <a:pPr/>
              <a:t>12/05/2010</a:t>
            </a:fld>
            <a:endParaRPr lang="fr-FR" dirty="0"/>
          </a:p>
        </p:txBody>
      </p:sp>
      <p:sp>
        <p:nvSpPr>
          <p:cNvPr id="17" name="Espace réservé du pied de page 16"/>
          <p:cNvSpPr>
            <a:spLocks noGrp="1"/>
          </p:cNvSpPr>
          <p:nvPr>
            <p:ph type="ftr" sz="quarter" idx="11"/>
          </p:nvPr>
        </p:nvSpPr>
        <p:spPr/>
        <p:txBody>
          <a:bodyPr/>
          <a:lstStyle>
            <a:extLst/>
          </a:lstStyle>
          <a:p>
            <a:endParaRPr lang="fr-FR" dirty="0"/>
          </a:p>
        </p:txBody>
      </p:sp>
      <p:sp>
        <p:nvSpPr>
          <p:cNvPr id="29" name="Espace réservé du numéro de diapositive 28"/>
          <p:cNvSpPr>
            <a:spLocks noGrp="1"/>
          </p:cNvSpPr>
          <p:nvPr>
            <p:ph type="sldNum" sz="quarter" idx="12"/>
          </p:nvPr>
        </p:nvSpPr>
        <p:spPr/>
        <p:txBody>
          <a:bodyPr/>
          <a:lstStyle>
            <a:extLst/>
          </a:lstStyle>
          <a:p>
            <a:fld id="{8DFCA0CF-AEDB-4566-9EAE-FE0BEB357A36}" type="slidenum">
              <a:rPr lang="fr-FR" smtClean="0"/>
              <a:pPr/>
              <a:t>‹N°›</a:t>
            </a:fld>
            <a:endParaRPr lang="fr-FR"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r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fr-FR" smtClean="0"/>
              <a:t>Cliquez pour modifier le style du titre</a:t>
            </a:r>
            <a:endParaRPr kumimoji="0" lang="en-US"/>
          </a:p>
        </p:txBody>
      </p:sp>
      <p:sp>
        <p:nvSpPr>
          <p:cNvPr id="9" name="Sous-titr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671891E-DAB9-49B9-8803-534CA8DEEAAA}" type="datetimeFigureOut">
              <a:rPr lang="fr-FR" smtClean="0"/>
              <a:pPr/>
              <a:t>12/05/2010</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8DFCA0CF-AEDB-4566-9EAE-FE0BEB357A36}"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981200" cy="5851525"/>
          </a:xfrm>
        </p:spPr>
        <p:txBody>
          <a:bodyPr vert="eaVert" anchor="ct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58674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671891E-DAB9-49B9-8803-534CA8DEEAAA}" type="datetimeFigureOut">
              <a:rPr lang="fr-FR" smtClean="0"/>
              <a:pPr/>
              <a:t>12/05/2010</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8DFCA0CF-AEDB-4566-9EAE-FE0BEB357A36}"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671891E-DAB9-49B9-8803-534CA8DEEAAA}" type="datetimeFigureOut">
              <a:rPr lang="fr-FR" smtClean="0"/>
              <a:pPr/>
              <a:t>12/05/2010</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8DFCA0CF-AEDB-4566-9EAE-FE0BEB357A36}"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4" name="Forme libre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Forme libre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Forme libre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Forme libre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Forme libre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Forme libre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Forme libre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Forme libre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Forme libre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Forme libre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Forme libre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Forme libre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Forme libre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Forme libre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Forme libre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Espace réservé du texte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1671891E-DAB9-49B9-8803-534CA8DEEAAA}" type="datetimeFigureOut">
              <a:rPr lang="fr-FR" smtClean="0"/>
              <a:pPr/>
              <a:t>12/05/2010</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8DFCA0CF-AEDB-4566-9EAE-FE0BEB357A36}" type="slidenum">
              <a:rPr lang="fr-FR" smtClean="0"/>
              <a:pPr/>
              <a:t>‹N°›</a:t>
            </a:fld>
            <a:endParaRPr lang="fr-FR"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r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fr-FR" smtClean="0"/>
              <a:t>Cliquez pour modifier le style du titre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512064"/>
            <a:ext cx="8229600" cy="9144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1671891E-DAB9-49B9-8803-534CA8DEEAAA}" type="datetimeFigureOut">
              <a:rPr lang="fr-FR" smtClean="0"/>
              <a:pPr/>
              <a:t>12/05/2010</a:t>
            </a:fld>
            <a:endParaRPr lang="fr-FR" dirty="0"/>
          </a:p>
        </p:txBody>
      </p:sp>
      <p:sp>
        <p:nvSpPr>
          <p:cNvPr id="6" name="Espace réservé du pied de page 5"/>
          <p:cNvSpPr>
            <a:spLocks noGrp="1"/>
          </p:cNvSpPr>
          <p:nvPr>
            <p:ph type="ftr" sz="quarter" idx="11"/>
          </p:nvPr>
        </p:nvSpPr>
        <p:spPr/>
        <p:txBody>
          <a:bodyPr/>
          <a:lstStyle>
            <a:extLst/>
          </a:lstStyle>
          <a:p>
            <a:endParaRPr lang="fr-FR" dirty="0"/>
          </a:p>
        </p:txBody>
      </p:sp>
      <p:sp>
        <p:nvSpPr>
          <p:cNvPr id="7" name="Espace réservé du numéro de diapositive 6"/>
          <p:cNvSpPr>
            <a:spLocks noGrp="1"/>
          </p:cNvSpPr>
          <p:nvPr>
            <p:ph type="sldNum" sz="quarter" idx="12"/>
          </p:nvPr>
        </p:nvSpPr>
        <p:spPr/>
        <p:txBody>
          <a:bodyPr/>
          <a:lstStyle>
            <a:extLst/>
          </a:lstStyle>
          <a:p>
            <a:fld id="{8DFCA0CF-AEDB-4566-9EAE-FE0BEB357A36}"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re 1"/>
          <p:cNvSpPr>
            <a:spLocks noGrp="1"/>
          </p:cNvSpPr>
          <p:nvPr>
            <p:ph type="title"/>
          </p:nvPr>
        </p:nvSpPr>
        <p:spPr>
          <a:xfrm>
            <a:off x="504824" y="512064"/>
            <a:ext cx="7772400" cy="914400"/>
          </a:xfrm>
        </p:spPr>
        <p:txBody>
          <a:bodyPr anchor="t"/>
          <a:lstStyle>
            <a:lvl1pPr>
              <a:defRPr sz="400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1671891E-DAB9-49B9-8803-534CA8DEEAAA}" type="datetimeFigureOut">
              <a:rPr lang="fr-FR" smtClean="0"/>
              <a:pPr/>
              <a:t>12/05/2010</a:t>
            </a:fld>
            <a:endParaRPr lang="fr-FR" dirty="0"/>
          </a:p>
        </p:txBody>
      </p:sp>
      <p:sp>
        <p:nvSpPr>
          <p:cNvPr id="8" name="Espace réservé du pied de page 7"/>
          <p:cNvSpPr>
            <a:spLocks noGrp="1"/>
          </p:cNvSpPr>
          <p:nvPr>
            <p:ph type="ftr" sz="quarter" idx="11"/>
          </p:nvPr>
        </p:nvSpPr>
        <p:spPr/>
        <p:txBody>
          <a:bodyPr/>
          <a:lstStyle>
            <a:extLst/>
          </a:lstStyle>
          <a:p>
            <a:endParaRPr lang="fr-FR" dirty="0"/>
          </a:p>
        </p:txBody>
      </p:sp>
      <p:sp>
        <p:nvSpPr>
          <p:cNvPr id="9" name="Espace réservé du numéro de diapositive 8"/>
          <p:cNvSpPr>
            <a:spLocks noGrp="1"/>
          </p:cNvSpPr>
          <p:nvPr>
            <p:ph type="sldNum" sz="quarter" idx="12"/>
          </p:nvPr>
        </p:nvSpPr>
        <p:spPr/>
        <p:txBody>
          <a:bodyPr/>
          <a:lstStyle>
            <a:extLst/>
          </a:lstStyle>
          <a:p>
            <a:fld id="{8DFCA0CF-AEDB-4566-9EAE-FE0BEB357A36}" type="slidenum">
              <a:rPr lang="fr-FR" smtClean="0"/>
              <a:pPr/>
              <a:t>‹N°›</a:t>
            </a:fld>
            <a:endParaRPr lang="fr-FR"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914400"/>
          </a:xfrm>
        </p:spPr>
        <p:txBody>
          <a:bodyPr/>
          <a:lstStyle>
            <a:lvl1pPr>
              <a:defRPr sz="4000" cap="none" baseline="0"/>
            </a:lvl1pPr>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1671891E-DAB9-49B9-8803-534CA8DEEAAA}" type="datetimeFigureOut">
              <a:rPr lang="fr-FR" smtClean="0"/>
              <a:pPr/>
              <a:t>12/05/2010</a:t>
            </a:fld>
            <a:endParaRPr lang="fr-FR" dirty="0"/>
          </a:p>
        </p:txBody>
      </p:sp>
      <p:sp>
        <p:nvSpPr>
          <p:cNvPr id="4" name="Espace réservé du pied de page 3"/>
          <p:cNvSpPr>
            <a:spLocks noGrp="1"/>
          </p:cNvSpPr>
          <p:nvPr>
            <p:ph type="ftr" sz="quarter" idx="11"/>
          </p:nvPr>
        </p:nvSpPr>
        <p:spPr/>
        <p:txBody>
          <a:bodyPr/>
          <a:lstStyle>
            <a:extLst/>
          </a:lstStyle>
          <a:p>
            <a:endParaRPr lang="fr-FR" dirty="0"/>
          </a:p>
        </p:txBody>
      </p:sp>
      <p:sp>
        <p:nvSpPr>
          <p:cNvPr id="5" name="Espace réservé du numéro de diapositive 4"/>
          <p:cNvSpPr>
            <a:spLocks noGrp="1"/>
          </p:cNvSpPr>
          <p:nvPr>
            <p:ph type="sldNum" sz="quarter" idx="12"/>
          </p:nvPr>
        </p:nvSpPr>
        <p:spPr/>
        <p:txBody>
          <a:bodyPr/>
          <a:lstStyle>
            <a:extLst/>
          </a:lstStyle>
          <a:p>
            <a:fld id="{8DFCA0CF-AEDB-4566-9EAE-FE0BEB357A36}"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1671891E-DAB9-49B9-8803-534CA8DEEAAA}" type="datetimeFigureOut">
              <a:rPr lang="fr-FR" smtClean="0"/>
              <a:pPr/>
              <a:t>12/05/2010</a:t>
            </a:fld>
            <a:endParaRPr lang="fr-FR" dirty="0"/>
          </a:p>
        </p:txBody>
      </p:sp>
      <p:sp>
        <p:nvSpPr>
          <p:cNvPr id="3" name="Espace réservé du pied de page 2"/>
          <p:cNvSpPr>
            <a:spLocks noGrp="1"/>
          </p:cNvSpPr>
          <p:nvPr>
            <p:ph type="ftr" sz="quarter" idx="11"/>
          </p:nvPr>
        </p:nvSpPr>
        <p:spPr/>
        <p:txBody>
          <a:bodyPr/>
          <a:lstStyle>
            <a:extLst/>
          </a:lstStyle>
          <a:p>
            <a:endParaRPr lang="fr-FR" dirty="0"/>
          </a:p>
        </p:txBody>
      </p:sp>
      <p:sp>
        <p:nvSpPr>
          <p:cNvPr id="4" name="Espace réservé du numéro de diapositive 3"/>
          <p:cNvSpPr>
            <a:spLocks noGrp="1"/>
          </p:cNvSpPr>
          <p:nvPr>
            <p:ph type="sldNum" sz="quarter" idx="12"/>
          </p:nvPr>
        </p:nvSpPr>
        <p:spPr/>
        <p:txBody>
          <a:bodyPr/>
          <a:lstStyle>
            <a:extLst/>
          </a:lstStyle>
          <a:p>
            <a:fld id="{8DFCA0CF-AEDB-4566-9EAE-FE0BEB357A36}"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273050"/>
            <a:ext cx="8229600" cy="1162050"/>
          </a:xfrm>
        </p:spPr>
        <p:txBody>
          <a:bodyPr anchor="ctr"/>
          <a:lstStyle>
            <a:lvl1pPr algn="l">
              <a:buNone/>
              <a:defRPr sz="3600" b="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1671891E-DAB9-49B9-8803-534CA8DEEAAA}" type="datetimeFigureOut">
              <a:rPr lang="fr-FR" smtClean="0"/>
              <a:pPr/>
              <a:t>12/05/2010</a:t>
            </a:fld>
            <a:endParaRPr lang="fr-FR" dirty="0"/>
          </a:p>
        </p:txBody>
      </p:sp>
      <p:sp>
        <p:nvSpPr>
          <p:cNvPr id="6" name="Espace réservé du pied de page 5"/>
          <p:cNvSpPr>
            <a:spLocks noGrp="1"/>
          </p:cNvSpPr>
          <p:nvPr>
            <p:ph type="ftr" sz="quarter" idx="11"/>
          </p:nvPr>
        </p:nvSpPr>
        <p:spPr/>
        <p:txBody>
          <a:bodyPr/>
          <a:lstStyle>
            <a:extLst/>
          </a:lstStyle>
          <a:p>
            <a:endParaRPr lang="fr-FR" dirty="0"/>
          </a:p>
        </p:txBody>
      </p:sp>
      <p:sp>
        <p:nvSpPr>
          <p:cNvPr id="7" name="Espace réservé du numéro de diapositive 6"/>
          <p:cNvSpPr>
            <a:spLocks noGrp="1"/>
          </p:cNvSpPr>
          <p:nvPr>
            <p:ph type="sldNum" sz="quarter" idx="12"/>
          </p:nvPr>
        </p:nvSpPr>
        <p:spPr/>
        <p:txBody>
          <a:bodyPr/>
          <a:lstStyle>
            <a:extLst/>
          </a:lstStyle>
          <a:p>
            <a:fld id="{8DFCA0CF-AEDB-4566-9EAE-FE0BEB357A36}"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Connecteur droit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e 9"/>
          <p:cNvGrpSpPr/>
          <p:nvPr/>
        </p:nvGrpSpPr>
        <p:grpSpPr>
          <a:xfrm rot="5400000">
            <a:off x="8514581" y="1219200"/>
            <a:ext cx="132763" cy="128466"/>
            <a:chOff x="6668087" y="1297746"/>
            <a:chExt cx="161840" cy="156602"/>
          </a:xfrm>
        </p:grpSpPr>
        <p:cxnSp>
          <p:nvCxnSpPr>
            <p:cNvPr id="15" name="Connecteur droit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r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fr-FR" dirty="0" smtClean="0"/>
              <a:t>Cliquez sur l'icône pour ajouter une image</a:t>
            </a:r>
            <a:endParaRPr kumimoji="0" lang="en-US" dirty="0"/>
          </a:p>
        </p:txBody>
      </p:sp>
      <p:sp>
        <p:nvSpPr>
          <p:cNvPr id="4" name="Espace réservé du texte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grpSp>
        <p:nvGrpSpPr>
          <p:cNvPr id="14" name="Groupe 13"/>
          <p:cNvGrpSpPr/>
          <p:nvPr/>
        </p:nvGrpSpPr>
        <p:grpSpPr>
          <a:xfrm rot="5400000">
            <a:off x="8666981" y="1371600"/>
            <a:ext cx="132763" cy="128466"/>
            <a:chOff x="6668087" y="1297746"/>
            <a:chExt cx="161840" cy="156602"/>
          </a:xfrm>
        </p:grpSpPr>
        <p:cxnSp>
          <p:nvCxnSpPr>
            <p:cNvPr id="11" name="Connecteur droit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e 17"/>
          <p:cNvGrpSpPr/>
          <p:nvPr/>
        </p:nvGrpSpPr>
        <p:grpSpPr>
          <a:xfrm rot="5400000">
            <a:off x="8320088" y="1474763"/>
            <a:ext cx="132763" cy="128466"/>
            <a:chOff x="6668087" y="1297746"/>
            <a:chExt cx="161840" cy="156602"/>
          </a:xfrm>
        </p:grpSpPr>
        <p:cxnSp>
          <p:nvCxnSpPr>
            <p:cNvPr id="19" name="Connecteur droit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Espace réservé de la date 4"/>
          <p:cNvSpPr>
            <a:spLocks noGrp="1"/>
          </p:cNvSpPr>
          <p:nvPr>
            <p:ph type="dt" sz="half" idx="10"/>
          </p:nvPr>
        </p:nvSpPr>
        <p:spPr>
          <a:xfrm>
            <a:off x="6477000" y="55499"/>
            <a:ext cx="2133600" cy="365125"/>
          </a:xfrm>
        </p:spPr>
        <p:txBody>
          <a:bodyPr/>
          <a:lstStyle>
            <a:extLst/>
          </a:lstStyle>
          <a:p>
            <a:fld id="{1671891E-DAB9-49B9-8803-534CA8DEEAAA}" type="datetimeFigureOut">
              <a:rPr lang="fr-FR" smtClean="0"/>
              <a:pPr/>
              <a:t>12/05/2010</a:t>
            </a:fld>
            <a:endParaRPr lang="fr-FR" dirty="0"/>
          </a:p>
        </p:txBody>
      </p:sp>
      <p:sp>
        <p:nvSpPr>
          <p:cNvPr id="6" name="Espace réservé du pied de page 5"/>
          <p:cNvSpPr>
            <a:spLocks noGrp="1"/>
          </p:cNvSpPr>
          <p:nvPr>
            <p:ph type="ftr" sz="quarter" idx="11"/>
          </p:nvPr>
        </p:nvSpPr>
        <p:spPr>
          <a:xfrm>
            <a:off x="914400" y="55499"/>
            <a:ext cx="5562600" cy="365125"/>
          </a:xfrm>
        </p:spPr>
        <p:txBody>
          <a:bodyPr/>
          <a:lstStyle>
            <a:extLst/>
          </a:lstStyle>
          <a:p>
            <a:endParaRPr lang="fr-FR" dirty="0"/>
          </a:p>
        </p:txBody>
      </p:sp>
      <p:sp>
        <p:nvSpPr>
          <p:cNvPr id="7" name="Espace réservé du numéro de diapositive 6"/>
          <p:cNvSpPr>
            <a:spLocks noGrp="1"/>
          </p:cNvSpPr>
          <p:nvPr>
            <p:ph type="sldNum" sz="quarter" idx="12"/>
          </p:nvPr>
        </p:nvSpPr>
        <p:spPr>
          <a:xfrm>
            <a:off x="8610600" y="55499"/>
            <a:ext cx="457200" cy="365125"/>
          </a:xfrm>
        </p:spPr>
        <p:txBody>
          <a:bodyPr/>
          <a:lstStyle>
            <a:extLst/>
          </a:lstStyle>
          <a:p>
            <a:fld id="{8DFCA0CF-AEDB-4566-9EAE-FE0BEB357A36}"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Espace réservé du titre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671891E-DAB9-49B9-8803-534CA8DEEAAA}" type="datetimeFigureOut">
              <a:rPr lang="fr-FR" smtClean="0"/>
              <a:pPr/>
              <a:t>12/05/2010</a:t>
            </a:fld>
            <a:endParaRPr lang="fr-FR" dirty="0"/>
          </a:p>
        </p:txBody>
      </p:sp>
      <p:sp>
        <p:nvSpPr>
          <p:cNvPr id="3" name="Espace réservé du pied de page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fr-FR" dirty="0"/>
          </a:p>
        </p:txBody>
      </p:sp>
      <p:sp>
        <p:nvSpPr>
          <p:cNvPr id="23" name="Espace réservé du numéro de diapositive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DFCA0CF-AEDB-4566-9EAE-FE0BEB357A36}" type="slidenum">
              <a:rPr lang="fr-FR" smtClean="0"/>
              <a:pPr/>
              <a:t>‹N°›</a:t>
            </a:fld>
            <a:endParaRPr lang="fr-FR"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28662" y="3429000"/>
            <a:ext cx="7772400" cy="1975104"/>
          </a:xfrm>
        </p:spPr>
        <p:txBody>
          <a:bodyPr anchor="ctr"/>
          <a:lstStyle/>
          <a:p>
            <a:pPr algn="ctr"/>
            <a:r>
              <a:rPr lang="fr-FR" sz="3600" cap="none" dirty="0" smtClean="0">
                <a:latin typeface="Comic Sans MS" pitchFamily="66" charset="0"/>
              </a:rPr>
              <a:t>Entre la Tradition Et la Modernité</a:t>
            </a:r>
            <a:endParaRPr lang="fr-FR" sz="3600" cap="none" dirty="0">
              <a:latin typeface="Comic Sans MS" pitchFamily="66" charset="0"/>
            </a:endParaRPr>
          </a:p>
        </p:txBody>
      </p:sp>
      <p:sp>
        <p:nvSpPr>
          <p:cNvPr id="3" name="Sous-titre 2"/>
          <p:cNvSpPr>
            <a:spLocks noGrp="1"/>
          </p:cNvSpPr>
          <p:nvPr>
            <p:ph type="subTitle" idx="1"/>
          </p:nvPr>
        </p:nvSpPr>
        <p:spPr>
          <a:xfrm>
            <a:off x="928662" y="1357298"/>
            <a:ext cx="7772400" cy="1508760"/>
          </a:xfrm>
        </p:spPr>
        <p:style>
          <a:lnRef idx="2">
            <a:schemeClr val="dk1">
              <a:shade val="50000"/>
            </a:schemeClr>
          </a:lnRef>
          <a:fillRef idx="1">
            <a:schemeClr val="dk1"/>
          </a:fillRef>
          <a:effectRef idx="0">
            <a:schemeClr val="dk1"/>
          </a:effectRef>
          <a:fontRef idx="minor">
            <a:schemeClr val="lt1"/>
          </a:fontRef>
        </p:style>
        <p:txBody>
          <a:bodyPr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ea typeface="Batang" pitchFamily="18" charset="-127"/>
              </a:rPr>
              <a:t>La femme marocaine</a:t>
            </a:r>
            <a:endParaRPr lang="fr-F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ea typeface="Batang" pitchFamily="18" charset="-127"/>
            </a:endParaRPr>
          </a:p>
        </p:txBody>
      </p:sp>
    </p:spTree>
  </p:cSld>
  <p:clrMapOvr>
    <a:masterClrMapping/>
  </p:clrMapOvr>
  <p:transition spd="slow" advTm="10483">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785794"/>
            <a:ext cx="8229600" cy="357190"/>
          </a:xfrm>
        </p:spPr>
        <p:txBody>
          <a:bodyPr/>
          <a:lstStyle/>
          <a:p>
            <a:pPr lvl="0" algn="ctr"/>
            <a:r>
              <a:rPr lang="fr-FR" dirty="0" smtClean="0">
                <a:solidFill>
                  <a:schemeClr val="bg2">
                    <a:lumMod val="75000"/>
                  </a:schemeClr>
                </a:solidFill>
                <a:latin typeface="Comic Sans MS" pitchFamily="66" charset="0"/>
              </a:rPr>
              <a:t>La femme et la culture</a:t>
            </a:r>
            <a:r>
              <a:rPr lang="fr-FR" dirty="0" smtClean="0"/>
              <a:t/>
            </a:r>
            <a:br>
              <a:rPr lang="fr-FR" dirty="0" smtClean="0"/>
            </a:br>
            <a:endParaRPr lang="fr-FR" dirty="0">
              <a:latin typeface="Comic Sans MS" pitchFamily="66" charset="0"/>
            </a:endParaRPr>
          </a:p>
        </p:txBody>
      </p:sp>
      <p:sp>
        <p:nvSpPr>
          <p:cNvPr id="3" name="Espace réservé du texte 2"/>
          <p:cNvSpPr>
            <a:spLocks noGrp="1"/>
          </p:cNvSpPr>
          <p:nvPr>
            <p:ph type="body" idx="2"/>
          </p:nvPr>
        </p:nvSpPr>
        <p:spPr>
          <a:xfrm>
            <a:off x="685800" y="1785926"/>
            <a:ext cx="4243390" cy="4071966"/>
          </a:xfrm>
        </p:spPr>
        <p:txBody>
          <a:bodyPr anchor="ctr">
            <a:normAutofit fontScale="47500" lnSpcReduction="20000"/>
          </a:bodyPr>
          <a:lstStyle/>
          <a:p>
            <a:r>
              <a:rPr lang="fr-FR" sz="4200" dirty="0" smtClean="0">
                <a:latin typeface="Comic Sans MS" pitchFamily="66" charset="0"/>
              </a:rPr>
              <a:t> </a:t>
            </a:r>
            <a:br>
              <a:rPr lang="fr-FR" sz="4200" dirty="0" smtClean="0">
                <a:latin typeface="Comic Sans MS" pitchFamily="66" charset="0"/>
              </a:rPr>
            </a:br>
            <a:r>
              <a:rPr lang="fr-FR" sz="4200" dirty="0" smtClean="0">
                <a:latin typeface="Comic Sans MS" pitchFamily="66" charset="0"/>
              </a:rPr>
              <a:t>Les femmes marocaines sont des romancières, des </a:t>
            </a:r>
            <a:r>
              <a:rPr lang="fr-FR" sz="4200" dirty="0" smtClean="0">
                <a:latin typeface="Comic Sans MS" pitchFamily="66" charset="0"/>
              </a:rPr>
              <a:t>écrivains-poétesses</a:t>
            </a:r>
            <a:r>
              <a:rPr lang="fr-FR" sz="4200" dirty="0" smtClean="0">
                <a:latin typeface="Comic Sans MS" pitchFamily="66" charset="0"/>
              </a:rPr>
              <a:t>, des actrices , des chanteuses ou encore des journalistes qui trouvent leur inspiration dans le quotidien, l'histoire, la fantaisie ou la romance. En toute liberté, elles proclament leurs peines, leurs préoccupations, joies et rêves; elles le font avec des compétences incroyables, une grande maîtrise de la langue, que ce soit en langue maternelle ou étrangère.</a:t>
            </a:r>
          </a:p>
          <a:p>
            <a:endParaRPr lang="fr-FR" sz="4200" dirty="0" smtClean="0">
              <a:latin typeface="Comic Sans MS" pitchFamily="66" charset="0"/>
            </a:endParaRPr>
          </a:p>
        </p:txBody>
      </p:sp>
      <p:pic>
        <p:nvPicPr>
          <p:cNvPr id="5" name="Espace réservé du contenu 4" descr="P1090220-copie-1.jpg"/>
          <p:cNvPicPr>
            <a:picLocks noGrp="1" noChangeAspect="1"/>
          </p:cNvPicPr>
          <p:nvPr>
            <p:ph sz="half" idx="1"/>
          </p:nvPr>
        </p:nvPicPr>
        <p:blipFill>
          <a:blip r:embed="rId3" cstate="print"/>
          <a:stretch>
            <a:fillRect/>
          </a:stretch>
        </p:blipFill>
        <p:spPr>
          <a:xfrm>
            <a:off x="5072066" y="1214422"/>
            <a:ext cx="3843335" cy="521497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dirty="0" smtClean="0">
                <a:solidFill>
                  <a:schemeClr val="bg2">
                    <a:lumMod val="75000"/>
                  </a:schemeClr>
                </a:solidFill>
                <a:latin typeface="Comic Sans MS" pitchFamily="66" charset="0"/>
              </a:rPr>
              <a:t>L’aspect </a:t>
            </a:r>
            <a:r>
              <a:rPr lang="fr-FR" dirty="0" smtClean="0">
                <a:solidFill>
                  <a:schemeClr val="bg2">
                    <a:lumMod val="75000"/>
                  </a:schemeClr>
                </a:solidFill>
                <a:latin typeface="Comic Sans MS" pitchFamily="66" charset="0"/>
              </a:rPr>
              <a:t>vestimentaire</a:t>
            </a:r>
            <a:endParaRPr lang="fr-FR" dirty="0">
              <a:solidFill>
                <a:schemeClr val="bg2">
                  <a:lumMod val="75000"/>
                </a:schemeClr>
              </a:solidFill>
              <a:latin typeface="Comic Sans MS" pitchFamily="66" charset="0"/>
            </a:endParaRPr>
          </a:p>
        </p:txBody>
      </p:sp>
      <p:sp>
        <p:nvSpPr>
          <p:cNvPr id="3" name="Espace réservé du texte 2"/>
          <p:cNvSpPr>
            <a:spLocks noGrp="1"/>
          </p:cNvSpPr>
          <p:nvPr>
            <p:ph type="body" idx="2"/>
          </p:nvPr>
        </p:nvSpPr>
        <p:spPr>
          <a:xfrm>
            <a:off x="685800" y="1435100"/>
            <a:ext cx="4386266" cy="4572000"/>
          </a:xfrm>
        </p:spPr>
        <p:txBody>
          <a:bodyPr anchor="ctr">
            <a:normAutofit/>
          </a:bodyPr>
          <a:lstStyle/>
          <a:p>
            <a:pPr algn="ctr"/>
            <a:endParaRPr lang="fr-FR" sz="2000" u="sng" dirty="0" smtClean="0">
              <a:latin typeface="Comic Sans MS" pitchFamily="66" charset="0"/>
            </a:endParaRPr>
          </a:p>
          <a:p>
            <a:pPr algn="ctr"/>
            <a:r>
              <a:rPr lang="fr-FR" sz="2000" u="sng" dirty="0" smtClean="0">
                <a:latin typeface="Comic Sans MS" pitchFamily="66" charset="0"/>
              </a:rPr>
              <a:t>Du Haïk à la djellaba</a:t>
            </a:r>
            <a:r>
              <a:rPr lang="fr-FR" sz="2000" dirty="0" smtClean="0">
                <a:latin typeface="Comic Sans MS" pitchFamily="66" charset="0"/>
              </a:rPr>
              <a:t> :</a:t>
            </a:r>
          </a:p>
          <a:p>
            <a:pPr algn="ctr"/>
            <a:endParaRPr lang="fr-FR" sz="2000" dirty="0" smtClean="0">
              <a:latin typeface="Comic Sans MS" pitchFamily="66" charset="0"/>
            </a:endParaRPr>
          </a:p>
          <a:p>
            <a:pPr algn="ctr"/>
            <a:endParaRPr lang="fr-FR" sz="2000" dirty="0" smtClean="0">
              <a:latin typeface="Comic Sans MS" pitchFamily="66" charset="0"/>
            </a:endParaRPr>
          </a:p>
          <a:p>
            <a:r>
              <a:rPr lang="fr-FR" sz="2000" dirty="0" smtClean="0">
                <a:latin typeface="Comic Sans MS" pitchFamily="66" charset="0"/>
              </a:rPr>
              <a:t> la femme rurale et la femme marocaine dans la ville ne pouvaient pas sortir dans les rues sans haïk (du moins au début des années 1950). Le haïk est une grande pièce de laine ou de coton d'environ 5.00 M x1.60 M qui cache la forme de son corps et couvre son visage.</a:t>
            </a:r>
          </a:p>
          <a:p>
            <a:endParaRPr lang="fr-FR" sz="2000" dirty="0"/>
          </a:p>
        </p:txBody>
      </p:sp>
      <p:pic>
        <p:nvPicPr>
          <p:cNvPr id="1026" name="Picture 2"/>
          <p:cNvPicPr>
            <a:picLocks noGrp="1" noChangeAspect="1" noChangeArrowheads="1"/>
          </p:cNvPicPr>
          <p:nvPr>
            <p:ph sz="half" idx="1"/>
          </p:nvPr>
        </p:nvPicPr>
        <p:blipFill>
          <a:blip r:embed="rId3" cstate="print"/>
          <a:srcRect/>
          <a:stretch>
            <a:fillRect/>
          </a:stretch>
        </p:blipFill>
        <p:spPr bwMode="auto">
          <a:xfrm>
            <a:off x="5500694" y="1643050"/>
            <a:ext cx="3173904" cy="4572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advTm="20358"/>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714348" y="512064"/>
            <a:ext cx="4500594" cy="5988770"/>
          </a:xfrm>
        </p:spPr>
        <p:txBody>
          <a:bodyPr anchor="ctr"/>
          <a:lstStyle/>
          <a:p>
            <a:r>
              <a:rPr lang="fr-FR" sz="1600" dirty="0" smtClean="0">
                <a:latin typeface="Comic Sans MS" pitchFamily="66" charset="0"/>
              </a:rPr>
              <a:t/>
            </a:r>
            <a:br>
              <a:rPr lang="fr-FR" sz="1600" dirty="0" smtClean="0">
                <a:latin typeface="Comic Sans MS" pitchFamily="66" charset="0"/>
              </a:rPr>
            </a:br>
            <a:r>
              <a:rPr lang="fr-FR" sz="1600" dirty="0" smtClean="0">
                <a:latin typeface="Comic Sans MS" pitchFamily="66" charset="0"/>
              </a:rPr>
              <a:t/>
            </a:r>
            <a:br>
              <a:rPr lang="fr-FR" sz="1600" dirty="0" smtClean="0">
                <a:latin typeface="Comic Sans MS" pitchFamily="66" charset="0"/>
              </a:rPr>
            </a:br>
            <a:r>
              <a:rPr lang="fr-FR" sz="1600" dirty="0" smtClean="0">
                <a:latin typeface="Comic Sans MS" pitchFamily="66" charset="0"/>
              </a:rPr>
              <a:t/>
            </a:r>
            <a:br>
              <a:rPr lang="fr-FR" sz="1600" dirty="0" smtClean="0">
                <a:latin typeface="Comic Sans MS" pitchFamily="66" charset="0"/>
              </a:rPr>
            </a:br>
            <a:r>
              <a:rPr lang="fr-FR" sz="1600" dirty="0" smtClean="0">
                <a:latin typeface="Comic Sans MS" pitchFamily="66" charset="0"/>
              </a:rPr>
              <a:t/>
            </a:r>
            <a:br>
              <a:rPr lang="fr-FR" sz="1600" dirty="0" smtClean="0">
                <a:latin typeface="Comic Sans MS" pitchFamily="66" charset="0"/>
              </a:rPr>
            </a:br>
            <a:r>
              <a:rPr lang="fr-FR" sz="1600" dirty="0" smtClean="0">
                <a:latin typeface="Comic Sans MS" pitchFamily="66" charset="0"/>
              </a:rPr>
              <a:t/>
            </a:r>
            <a:br>
              <a:rPr lang="fr-FR" sz="1600" dirty="0" smtClean="0">
                <a:latin typeface="Comic Sans MS" pitchFamily="66" charset="0"/>
              </a:rPr>
            </a:br>
            <a:r>
              <a:rPr lang="fr-FR" sz="1600" dirty="0" smtClean="0">
                <a:latin typeface="Comic Sans MS" pitchFamily="66" charset="0"/>
              </a:rPr>
              <a:t/>
            </a:r>
            <a:br>
              <a:rPr lang="fr-FR" sz="1600" dirty="0" smtClean="0">
                <a:latin typeface="Comic Sans MS" pitchFamily="66" charset="0"/>
              </a:rPr>
            </a:br>
            <a:r>
              <a:rPr lang="fr-FR" sz="1600" dirty="0" smtClean="0">
                <a:latin typeface="Comic Sans MS" pitchFamily="66" charset="0"/>
              </a:rPr>
              <a:t/>
            </a:r>
            <a:br>
              <a:rPr lang="fr-FR" sz="1600" dirty="0" smtClean="0">
                <a:latin typeface="Comic Sans MS" pitchFamily="66" charset="0"/>
              </a:rPr>
            </a:br>
            <a:r>
              <a:rPr lang="fr-FR" sz="1600" dirty="0" smtClean="0">
                <a:latin typeface="Comic Sans MS" pitchFamily="66" charset="0"/>
              </a:rPr>
              <a:t/>
            </a:r>
            <a:br>
              <a:rPr lang="fr-FR" sz="1600" dirty="0" smtClean="0">
                <a:latin typeface="Comic Sans MS" pitchFamily="66" charset="0"/>
              </a:rPr>
            </a:br>
            <a:r>
              <a:rPr lang="fr-FR" sz="2000" dirty="0" smtClean="0">
                <a:latin typeface="Comic Sans MS" pitchFamily="66" charset="0"/>
              </a:rPr>
              <a:t>Lors de l'indépendance du Maroc en 1956, la femme marocaine est devenue de plus en plus active, en dehors de la maison, donc le haïk est remplacé par le Djellaba, qui est, en fait, un vêtement masculin dans son origine. </a:t>
            </a:r>
            <a:br>
              <a:rPr lang="fr-FR" sz="2000" dirty="0" smtClean="0">
                <a:latin typeface="Comic Sans MS" pitchFamily="66" charset="0"/>
              </a:rPr>
            </a:br>
            <a:r>
              <a:rPr lang="fr-FR" sz="2000" dirty="0" smtClean="0">
                <a:latin typeface="Comic Sans MS" pitchFamily="66" charset="0"/>
              </a:rPr>
              <a:t>Elle a subi de nombreux changements et transformations importants au cours des quatre dernières décennies. Elle a gardé la même structure mais a perdu la coupe rigoureuse et les couleurs sobres de ses origines.  </a:t>
            </a:r>
            <a:br>
              <a:rPr lang="fr-FR" sz="2000" dirty="0" smtClean="0">
                <a:latin typeface="Comic Sans MS" pitchFamily="66" charset="0"/>
              </a:rPr>
            </a:br>
            <a:r>
              <a:rPr lang="fr-FR" sz="2000" dirty="0" smtClean="0">
                <a:latin typeface="Comic Sans MS" pitchFamily="66" charset="0"/>
              </a:rPr>
              <a:t/>
            </a:r>
            <a:br>
              <a:rPr lang="fr-FR" sz="2000" dirty="0" smtClean="0">
                <a:latin typeface="Comic Sans MS" pitchFamily="66" charset="0"/>
              </a:rPr>
            </a:br>
            <a:r>
              <a:rPr lang="fr-FR" sz="1800" dirty="0" smtClean="0">
                <a:latin typeface="Comic Sans MS" pitchFamily="66" charset="0"/>
              </a:rPr>
              <a:t/>
            </a:r>
            <a:br>
              <a:rPr lang="fr-FR" sz="1800" dirty="0" smtClean="0">
                <a:latin typeface="Comic Sans MS" pitchFamily="66" charset="0"/>
              </a:rPr>
            </a:br>
            <a:r>
              <a:rPr lang="fr-FR" sz="1800" dirty="0" smtClean="0">
                <a:latin typeface="Comic Sans MS" pitchFamily="66" charset="0"/>
              </a:rPr>
              <a:t/>
            </a:r>
            <a:br>
              <a:rPr lang="fr-FR" sz="1800" dirty="0" smtClean="0">
                <a:latin typeface="Comic Sans MS" pitchFamily="66" charset="0"/>
              </a:rPr>
            </a:br>
            <a:r>
              <a:rPr lang="fr-FR" sz="1600" dirty="0" smtClean="0">
                <a:latin typeface="Comic Sans MS" pitchFamily="66" charset="0"/>
              </a:rPr>
              <a:t/>
            </a:r>
            <a:br>
              <a:rPr lang="fr-FR" sz="1600" dirty="0" smtClean="0">
                <a:latin typeface="Comic Sans MS" pitchFamily="66" charset="0"/>
              </a:rPr>
            </a:br>
            <a:r>
              <a:rPr lang="fr-FR" sz="1600" dirty="0" smtClean="0">
                <a:latin typeface="Comic Sans MS" pitchFamily="66" charset="0"/>
              </a:rPr>
              <a:t/>
            </a:r>
            <a:br>
              <a:rPr lang="fr-FR" sz="1600" dirty="0" smtClean="0">
                <a:latin typeface="Comic Sans MS" pitchFamily="66" charset="0"/>
              </a:rPr>
            </a:br>
            <a:r>
              <a:rPr lang="fr-FR" sz="1400" dirty="0" smtClean="0"/>
              <a:t/>
            </a:r>
            <a:br>
              <a:rPr lang="fr-FR" sz="1400" dirty="0" smtClean="0"/>
            </a:br>
            <a:r>
              <a:rPr lang="fr-FR" sz="1400" dirty="0" smtClean="0"/>
              <a:t> </a:t>
            </a:r>
            <a:br>
              <a:rPr lang="fr-FR" sz="1400" dirty="0" smtClean="0"/>
            </a:br>
            <a:endParaRPr lang="fr-FR" sz="1400"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5429256" y="1285860"/>
            <a:ext cx="3474720" cy="4572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advTm="59311"/>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8662" y="500042"/>
            <a:ext cx="4357718" cy="5988770"/>
          </a:xfrm>
        </p:spPr>
        <p:txBody>
          <a:bodyPr anchor="ctr"/>
          <a:lstStyle/>
          <a:p>
            <a:r>
              <a:rPr lang="fr-FR" sz="2000" dirty="0" smtClean="0">
                <a:latin typeface="Comic Sans MS" pitchFamily="66" charset="0"/>
              </a:rPr>
              <a:t>Le costume des femmes de la ville a commencé à être touché par le phénomène de mode. C'est le cas du caftan, il est resté, jusqu'à aujourd'hui, le vêtement de base de la femme marocaine</a:t>
            </a:r>
            <a:r>
              <a:rPr lang="fr-FR" sz="2000" dirty="0" smtClean="0">
                <a:latin typeface="Comic Sans MS" pitchFamily="66" charset="0"/>
              </a:rPr>
              <a:t>,.</a:t>
            </a:r>
            <a:r>
              <a:rPr lang="fr-FR" sz="2000" dirty="0" smtClean="0">
                <a:latin typeface="Comic Sans MS" pitchFamily="66" charset="0"/>
              </a:rPr>
              <a:t/>
            </a:r>
            <a:br>
              <a:rPr lang="fr-FR" sz="2000" dirty="0" smtClean="0">
                <a:latin typeface="Comic Sans MS" pitchFamily="66" charset="0"/>
              </a:rPr>
            </a:br>
            <a:r>
              <a:rPr lang="fr-FR" sz="2000" dirty="0" smtClean="0">
                <a:latin typeface="Comic Sans MS" pitchFamily="66" charset="0"/>
              </a:rPr>
              <a:t> Fashion, oui .... tradition aussi.</a:t>
            </a:r>
            <a:br>
              <a:rPr lang="fr-FR" sz="2000" dirty="0" smtClean="0">
                <a:latin typeface="Comic Sans MS" pitchFamily="66" charset="0"/>
              </a:rPr>
            </a:br>
            <a:r>
              <a:rPr lang="fr-FR" sz="2000" dirty="0" smtClean="0">
                <a:latin typeface="Comic Sans MS" pitchFamily="66" charset="0"/>
              </a:rPr>
              <a:t/>
            </a:r>
            <a:br>
              <a:rPr lang="fr-FR" sz="2000" dirty="0" smtClean="0">
                <a:latin typeface="Comic Sans MS" pitchFamily="66" charset="0"/>
              </a:rPr>
            </a:br>
            <a:endParaRPr lang="fr-FR" sz="2000" dirty="0"/>
          </a:p>
        </p:txBody>
      </p:sp>
      <p:pic>
        <p:nvPicPr>
          <p:cNvPr id="3" name="Espace réservé du contenu 6" descr="takchita-subtilite.jpg"/>
          <p:cNvPicPr>
            <a:picLocks noChangeAspect="1"/>
          </p:cNvPicPr>
          <p:nvPr/>
        </p:nvPicPr>
        <p:blipFill>
          <a:blip r:embed="rId3" cstate="print"/>
          <a:stretch>
            <a:fillRect/>
          </a:stretch>
        </p:blipFill>
        <p:spPr>
          <a:xfrm>
            <a:off x="5500694" y="642918"/>
            <a:ext cx="3357586" cy="564360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4229104" cy="5917332"/>
          </a:xfrm>
        </p:spPr>
        <p:txBody>
          <a:bodyPr anchor="ctr"/>
          <a:lstStyle/>
          <a:p>
            <a:r>
              <a:rPr lang="fr-FR" sz="2000" dirty="0" smtClean="0">
                <a:latin typeface="Comic Sans MS" pitchFamily="66" charset="0"/>
              </a:rPr>
              <a:t>Malgré toutes les variations et la pression de la vie moderne, l'habillement traditionnel constitue la garde-robe de base des femmes marocaines dans toutes les classes sociales. Il faut seulement aller à un mariage ou à  une cérémonie religieuse et réaliser dans quelle mesure les femmes et les hommes marocains restent fidèles à leurs traditions les plus belles.</a:t>
            </a:r>
            <a:endParaRPr lang="fr-FR" sz="2000" dirty="0"/>
          </a:p>
        </p:txBody>
      </p:sp>
      <p:pic>
        <p:nvPicPr>
          <p:cNvPr id="4" name="Espace réservé du contenu 3" descr="img_3113.jpg"/>
          <p:cNvPicPr>
            <a:picLocks noGrp="1" noChangeAspect="1"/>
          </p:cNvPicPr>
          <p:nvPr>
            <p:ph idx="1"/>
          </p:nvPr>
        </p:nvPicPr>
        <p:blipFill>
          <a:blip r:embed="rId3" cstate="print"/>
          <a:stretch>
            <a:fillRect/>
          </a:stretch>
        </p:blipFill>
        <p:spPr>
          <a:xfrm>
            <a:off x="5500694" y="642918"/>
            <a:ext cx="3355177" cy="546701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357166"/>
            <a:ext cx="8229600" cy="869934"/>
          </a:xfrm>
        </p:spPr>
        <p:txBody>
          <a:bodyPr/>
          <a:lstStyle/>
          <a:p>
            <a:pPr algn="ctr"/>
            <a:r>
              <a:rPr lang="fr-FR" dirty="0" smtClean="0">
                <a:solidFill>
                  <a:schemeClr val="bg2">
                    <a:lumMod val="75000"/>
                  </a:schemeClr>
                </a:solidFill>
                <a:latin typeface="Comic Sans MS" pitchFamily="66" charset="0"/>
              </a:rPr>
              <a:t>8 mars, Journée Internationale des </a:t>
            </a:r>
            <a:r>
              <a:rPr lang="fr-FR" dirty="0" smtClean="0">
                <a:solidFill>
                  <a:schemeClr val="bg2">
                    <a:lumMod val="75000"/>
                  </a:schemeClr>
                </a:solidFill>
                <a:latin typeface="Comic Sans MS" pitchFamily="66" charset="0"/>
              </a:rPr>
              <a:t>Femmes</a:t>
            </a:r>
            <a:endParaRPr lang="fr-FR" dirty="0">
              <a:solidFill>
                <a:schemeClr val="bg2">
                  <a:lumMod val="75000"/>
                </a:schemeClr>
              </a:solidFill>
              <a:latin typeface="Comic Sans MS" pitchFamily="66" charset="0"/>
            </a:endParaRPr>
          </a:p>
        </p:txBody>
      </p:sp>
      <p:sp>
        <p:nvSpPr>
          <p:cNvPr id="3" name="Espace réservé du texte 2"/>
          <p:cNvSpPr>
            <a:spLocks noGrp="1"/>
          </p:cNvSpPr>
          <p:nvPr>
            <p:ph type="body" idx="2"/>
          </p:nvPr>
        </p:nvSpPr>
        <p:spPr>
          <a:xfrm>
            <a:off x="714348" y="1643026"/>
            <a:ext cx="5214974" cy="5214974"/>
          </a:xfrm>
        </p:spPr>
        <p:txBody>
          <a:bodyPr anchor="ctr">
            <a:normAutofit/>
          </a:bodyPr>
          <a:lstStyle/>
          <a:p>
            <a:r>
              <a:rPr lang="fr-FR" sz="2000" dirty="0" smtClean="0">
                <a:latin typeface="Comic Sans MS" pitchFamily="66" charset="0"/>
              </a:rPr>
              <a:t>C’est une journée de manifestations à travers le monde, l’occasion de faire un bilan sur la situation des femmes. Traditionnellement, les groupes et  les associations de femmes marocaines militantes préparent des manifestations , pour fêter les victoires et les acquis, faire entendre leurs revendications, pour améliorer leur situation .</a:t>
            </a:r>
          </a:p>
          <a:p>
            <a:r>
              <a:rPr lang="fr-FR" sz="2000" dirty="0" smtClean="0">
                <a:latin typeface="Comic Sans MS" pitchFamily="66" charset="0"/>
              </a:rPr>
              <a:t>La Journée </a:t>
            </a:r>
            <a:r>
              <a:rPr lang="fr-FR" sz="2000" dirty="0" smtClean="0">
                <a:latin typeface="Comic Sans MS" pitchFamily="66" charset="0"/>
              </a:rPr>
              <a:t>I</a:t>
            </a:r>
            <a:r>
              <a:rPr lang="fr-FR" sz="2000" dirty="0" smtClean="0">
                <a:latin typeface="Comic Sans MS" pitchFamily="66" charset="0"/>
              </a:rPr>
              <a:t>nternationale </a:t>
            </a:r>
            <a:r>
              <a:rPr lang="fr-FR" sz="2000" dirty="0" smtClean="0">
                <a:latin typeface="Comic Sans MS" pitchFamily="66" charset="0"/>
              </a:rPr>
              <a:t>des </a:t>
            </a:r>
            <a:r>
              <a:rPr lang="fr-FR" sz="2000" dirty="0" smtClean="0">
                <a:latin typeface="Comic Sans MS" pitchFamily="66" charset="0"/>
              </a:rPr>
              <a:t>Femmes </a:t>
            </a:r>
            <a:r>
              <a:rPr lang="fr-FR" sz="2000" dirty="0" smtClean="0">
                <a:latin typeface="Comic Sans MS" pitchFamily="66" charset="0"/>
              </a:rPr>
              <a:t>reste aujourd’hui d’une brûlante actualité. Car, tant que l’égalité entre les hommes et les femmes ne sera pas atteinte, nous aurons besoin de la célébrer.</a:t>
            </a:r>
          </a:p>
          <a:p>
            <a:pPr algn="ctr"/>
            <a:endParaRPr lang="fr-FR" dirty="0">
              <a:latin typeface="Comic Sans MS" pitchFamily="66" charset="0"/>
            </a:endParaRPr>
          </a:p>
        </p:txBody>
      </p:sp>
      <p:pic>
        <p:nvPicPr>
          <p:cNvPr id="5" name="Espace réservé du contenu 4" descr="logojif.gif"/>
          <p:cNvPicPr>
            <a:picLocks noGrp="1" noChangeAspect="1"/>
          </p:cNvPicPr>
          <p:nvPr>
            <p:ph sz="half" idx="1"/>
          </p:nvPr>
        </p:nvPicPr>
        <p:blipFill>
          <a:blip r:embed="rId3" cstate="print"/>
          <a:stretch>
            <a:fillRect/>
          </a:stretch>
        </p:blipFill>
        <p:spPr>
          <a:xfrm>
            <a:off x="6215074" y="2357430"/>
            <a:ext cx="2643206" cy="2786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advTm="45412"/>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14400" y="1928802"/>
            <a:ext cx="7772400" cy="4389702"/>
          </a:xfrm>
        </p:spPr>
        <p:txBody>
          <a:bodyPr anchor="ctr"/>
          <a:lstStyle/>
          <a:p>
            <a:pPr algn="ctr"/>
            <a:r>
              <a:rPr lang="fr-FR" sz="2000" b="0" cap="none" dirty="0" smtClean="0">
                <a:latin typeface="Comic Sans MS" pitchFamily="66" charset="0"/>
              </a:rPr>
              <a:t>Il y a fort à parier que l'on donnera la juste mesure aux insuffisances et discrimination qui nécessitent encore des mesures positives en faveur des femmes. Pour progresser sur la voie de l'égalité et de l'équité, la planche de salut veut que l'on poursuive la mise en place de dispositifs particuliers pour l'orientation des femmes et des filles en milieu rural. La scolarisation et les activités génératrices de revenus, la promotion,  l'accès ou le retour à l'emploi, la création d'entreprise restent encore à développer.</a:t>
            </a:r>
            <a:br>
              <a:rPr lang="fr-FR" sz="2000" b="0" cap="none" dirty="0" smtClean="0">
                <a:latin typeface="Comic Sans MS" pitchFamily="66" charset="0"/>
              </a:rPr>
            </a:br>
            <a:r>
              <a:rPr lang="fr-FR" sz="2000" b="0" cap="none" dirty="0" smtClean="0">
                <a:latin typeface="Comic Sans MS" pitchFamily="66" charset="0"/>
              </a:rPr>
              <a:t/>
            </a:r>
            <a:br>
              <a:rPr lang="fr-FR" sz="2000" b="0" cap="none" dirty="0" smtClean="0">
                <a:latin typeface="Comic Sans MS" pitchFamily="66" charset="0"/>
              </a:rPr>
            </a:br>
            <a:r>
              <a:rPr lang="fr-FR" sz="2000" b="0" cap="none" dirty="0" smtClean="0">
                <a:latin typeface="Comic Sans MS" pitchFamily="66" charset="0"/>
              </a:rPr>
              <a:t/>
            </a:r>
            <a:br>
              <a:rPr lang="fr-FR" sz="2000" b="0" cap="none" dirty="0" smtClean="0">
                <a:latin typeface="Comic Sans MS" pitchFamily="66" charset="0"/>
              </a:rPr>
            </a:br>
            <a:r>
              <a:rPr lang="fr-FR" sz="2400" b="0" cap="none" dirty="0" smtClean="0">
                <a:latin typeface="Comic Sans MS" pitchFamily="66" charset="0"/>
              </a:rPr>
              <a:t>Et le meilleur reste à  venir…</a:t>
            </a:r>
            <a:r>
              <a:rPr lang="fr-FR" sz="2400" cap="none" dirty="0" smtClean="0">
                <a:latin typeface="Comic Sans MS" pitchFamily="66" charset="0"/>
              </a:rPr>
              <a:t/>
            </a:r>
            <a:br>
              <a:rPr lang="fr-FR" sz="2400" cap="none" dirty="0" smtClean="0">
                <a:latin typeface="Comic Sans MS" pitchFamily="66" charset="0"/>
              </a:rPr>
            </a:br>
            <a:endParaRPr lang="fr-FR" sz="2400" cap="none" dirty="0">
              <a:latin typeface="Comic Sans MS" pitchFamily="66" charset="0"/>
            </a:endParaRPr>
          </a:p>
        </p:txBody>
      </p:sp>
      <p:sp>
        <p:nvSpPr>
          <p:cNvPr id="4" name="Sous-titre 2"/>
          <p:cNvSpPr>
            <a:spLocks noGrp="1"/>
          </p:cNvSpPr>
          <p:nvPr>
            <p:ph type="subTitle" idx="1"/>
          </p:nvPr>
        </p:nvSpPr>
        <p:spPr>
          <a:xfrm>
            <a:off x="928662" y="285728"/>
            <a:ext cx="7772400" cy="1508125"/>
          </a:xfrm>
        </p:spPr>
        <p:txBody>
          <a:bodyPr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Bef>
                <a:spcPct val="0"/>
              </a:spcBef>
            </a:pPr>
            <a:r>
              <a:rPr lang="fr-FR" sz="3600" spc="-100" dirty="0" smtClean="0">
                <a:solidFill>
                  <a:schemeClr val="tx2">
                    <a:satMod val="200000"/>
                  </a:schemeClr>
                </a:solidFill>
                <a:latin typeface="Comic Sans MS" pitchFamily="66" charset="0"/>
                <a:ea typeface="+mj-ea"/>
                <a:cs typeface="+mj-cs"/>
              </a:rPr>
              <a:t>FIN</a:t>
            </a:r>
            <a:endParaRPr lang="fr-FR" sz="3600" spc="-100" dirty="0">
              <a:solidFill>
                <a:schemeClr val="tx2">
                  <a:satMod val="200000"/>
                </a:schemeClr>
              </a:solidFill>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428604"/>
            <a:ext cx="7772400" cy="6000792"/>
          </a:xfrm>
        </p:spPr>
        <p:txBody>
          <a:bodyPr/>
          <a:lstStyle/>
          <a:p>
            <a:pPr algn="ct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r>
              <a:rPr lang="fr-FR" sz="3200" dirty="0" smtClean="0">
                <a:latin typeface="Comic Sans MS" pitchFamily="66" charset="0"/>
              </a:rPr>
              <a:t>Merci pour votre attention </a:t>
            </a:r>
            <a:br>
              <a:rPr lang="fr-FR" sz="3200" dirty="0" smtClean="0">
                <a:latin typeface="Comic Sans MS" pitchFamily="66" charset="0"/>
              </a:rPr>
            </a:br>
            <a:r>
              <a:rPr lang="fr-FR" sz="3200" dirty="0" smtClean="0">
                <a:latin typeface="Comic Sans MS" pitchFamily="66" charset="0"/>
              </a:rPr>
              <a:t/>
            </a:r>
            <a:br>
              <a:rPr lang="fr-FR" sz="3200" dirty="0" smtClean="0">
                <a:latin typeface="Comic Sans MS" pitchFamily="66" charset="0"/>
              </a:rPr>
            </a:br>
            <a:r>
              <a:rPr lang="fr-FR" sz="3200" dirty="0" smtClean="0">
                <a:latin typeface="Comic Sans MS" pitchFamily="66" charset="0"/>
              </a:rPr>
              <a:t/>
            </a:r>
            <a:br>
              <a:rPr lang="fr-FR" sz="3200" dirty="0" smtClean="0">
                <a:latin typeface="Comic Sans MS" pitchFamily="66" charset="0"/>
              </a:rPr>
            </a:br>
            <a:r>
              <a:rPr lang="fr-FR" sz="3200" dirty="0" smtClean="0">
                <a:latin typeface="Comic Sans MS" pitchFamily="66" charset="0"/>
              </a:rPr>
              <a:t/>
            </a:r>
            <a:br>
              <a:rPr lang="fr-FR" sz="3200" dirty="0" smtClean="0">
                <a:latin typeface="Comic Sans MS" pitchFamily="66" charset="0"/>
              </a:rPr>
            </a:br>
            <a:r>
              <a:rPr lang="fr-FR" sz="2000" dirty="0" smtClean="0">
                <a:latin typeface="Comic Sans MS" pitchFamily="66" charset="0"/>
              </a:rPr>
              <a:t/>
            </a:r>
            <a:br>
              <a:rPr lang="fr-FR" sz="2000" dirty="0" smtClean="0">
                <a:latin typeface="Comic Sans MS" pitchFamily="66" charset="0"/>
              </a:rPr>
            </a:br>
            <a:r>
              <a:rPr lang="fr-FR" sz="2000" dirty="0" err="1" smtClean="0">
                <a:solidFill>
                  <a:schemeClr val="bg1"/>
                </a:solidFill>
                <a:latin typeface="Comic Sans MS" pitchFamily="66" charset="0"/>
              </a:rPr>
              <a:t>Houda</a:t>
            </a:r>
            <a:r>
              <a:rPr lang="fr-FR" sz="2000" dirty="0" smtClean="0">
                <a:solidFill>
                  <a:schemeClr val="bg1"/>
                </a:solidFill>
                <a:latin typeface="Comic Sans MS" pitchFamily="66" charset="0"/>
              </a:rPr>
              <a:t> </a:t>
            </a:r>
            <a:r>
              <a:rPr lang="fr-FR" sz="2000" dirty="0" smtClean="0">
                <a:solidFill>
                  <a:schemeClr val="bg1"/>
                </a:solidFill>
                <a:latin typeface="Comic Sans MS" pitchFamily="66" charset="0"/>
              </a:rPr>
              <a:t>BOUSFIHA / </a:t>
            </a:r>
            <a:r>
              <a:rPr lang="fr-FR" sz="2000" dirty="0" err="1" smtClean="0">
                <a:solidFill>
                  <a:schemeClr val="bg1"/>
                </a:solidFill>
                <a:latin typeface="Comic Sans MS" pitchFamily="66" charset="0"/>
              </a:rPr>
              <a:t>Noura</a:t>
            </a:r>
            <a:r>
              <a:rPr lang="fr-FR" sz="2000" dirty="0" smtClean="0">
                <a:solidFill>
                  <a:schemeClr val="bg1"/>
                </a:solidFill>
                <a:latin typeface="Comic Sans MS" pitchFamily="66" charset="0"/>
              </a:rPr>
              <a:t> </a:t>
            </a:r>
            <a:r>
              <a:rPr lang="fr-FR" sz="2000" dirty="0" smtClean="0">
                <a:solidFill>
                  <a:schemeClr val="bg1"/>
                </a:solidFill>
                <a:latin typeface="Comic Sans MS" pitchFamily="66" charset="0"/>
              </a:rPr>
              <a:t>OUCHEN</a:t>
            </a:r>
            <a:br>
              <a:rPr lang="fr-FR" sz="2000" dirty="0" smtClean="0">
                <a:solidFill>
                  <a:schemeClr val="bg1"/>
                </a:solidFill>
                <a:latin typeface="Comic Sans MS" pitchFamily="66" charset="0"/>
              </a:rPr>
            </a:br>
            <a:r>
              <a:rPr lang="fr-FR" sz="2000" dirty="0" smtClean="0">
                <a:solidFill>
                  <a:schemeClr val="bg1"/>
                </a:solidFill>
                <a:latin typeface="Comic Sans MS" pitchFamily="66" charset="0"/>
              </a:rPr>
              <a:t>(élèves du lycée Abou Al </a:t>
            </a:r>
            <a:r>
              <a:rPr lang="fr-FR" sz="2000" dirty="0" err="1" smtClean="0">
                <a:solidFill>
                  <a:schemeClr val="bg1"/>
                </a:solidFill>
                <a:latin typeface="Comic Sans MS" pitchFamily="66" charset="0"/>
              </a:rPr>
              <a:t>Abass</a:t>
            </a:r>
            <a:r>
              <a:rPr lang="fr-FR" sz="2000" dirty="0" smtClean="0">
                <a:solidFill>
                  <a:schemeClr val="bg1"/>
                </a:solidFill>
                <a:latin typeface="Comic Sans MS" pitchFamily="66" charset="0"/>
              </a:rPr>
              <a:t> Essabti)</a:t>
            </a:r>
            <a:r>
              <a:rPr lang="fr-FR" sz="2000" dirty="0" smtClean="0">
                <a:solidFill>
                  <a:schemeClr val="bg1"/>
                </a:solidFill>
                <a:latin typeface="Comic Sans MS" pitchFamily="66" charset="0"/>
              </a:rPr>
              <a:t> </a:t>
            </a:r>
            <a:br>
              <a:rPr lang="fr-FR" sz="2000" dirty="0" smtClean="0">
                <a:solidFill>
                  <a:schemeClr val="bg1"/>
                </a:solidFill>
                <a:latin typeface="Comic Sans MS" pitchFamily="66" charset="0"/>
              </a:rPr>
            </a:br>
            <a:endParaRPr lang="fr-FR" sz="2000"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928662" y="1500174"/>
          <a:ext cx="7929618" cy="52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re 2"/>
          <p:cNvSpPr>
            <a:spLocks noGrp="1"/>
          </p:cNvSpPr>
          <p:nvPr>
            <p:ph type="title"/>
          </p:nvPr>
        </p:nvSpPr>
        <p:spPr>
          <a:xfrm>
            <a:off x="914400" y="512064"/>
            <a:ext cx="7772400" cy="702358"/>
          </a:xfrm>
        </p:spPr>
        <p:txBody>
          <a:bodyPr anchor="ctr"/>
          <a:lstStyle/>
          <a:p>
            <a:pPr algn="ctr"/>
            <a:r>
              <a:rPr lang="fr-FR" dirty="0" smtClean="0"/>
              <a:t>Schéma</a:t>
            </a:r>
            <a:endParaRPr lang="fr-FR" dirty="0"/>
          </a:p>
        </p:txBody>
      </p:sp>
    </p:spTree>
  </p:cSld>
  <p:clrMapOvr>
    <a:masterClrMapping/>
  </p:clrMapOvr>
  <p:transition spd="slow" advTm="20655"/>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14400" y="1571612"/>
            <a:ext cx="7772400" cy="4746892"/>
          </a:xfrm>
        </p:spPr>
        <p:txBody>
          <a:bodyPr anchor="ctr">
            <a:noAutofit/>
          </a:bodyPr>
          <a:lstStyle/>
          <a:p>
            <a:pPr rtl="1"/>
            <a:r>
              <a:rPr lang="fr-FR" sz="2000" b="0" cap="none" dirty="0" smtClean="0">
                <a:latin typeface="Comic Sans MS" pitchFamily="66" charset="0"/>
                <a:cs typeface="Times New Roman" pitchFamily="18" charset="0"/>
              </a:rPr>
              <a:t>Il est nécessaire de donner une certaine couverture à la femme marocaine, au milieu de tous les changements qui s'opèrent dans le monde entier ainsi que pendant la période de transition que connait le domaine des droits de l'homme. La femme marocaine doit être davantage considérée comme une personne qui jouit pleinement de ses droits. Il est aussi nécessaire de mettre la lumière sur les conditions de vie de la femme marocaine, sur ses souhaits, ses espoirs, ses rêves, ses réalisations, ses projets, son bagage intellectuel , ainsi que ses talents. Ce travail montrera, par la même occasion, comment la femme marocaine est la gardienne des valeurs culturelles et des traditions de son pays , et </a:t>
            </a:r>
            <a:r>
              <a:rPr lang="fr-FR" sz="2000" b="0" cap="none" dirty="0" smtClean="0">
                <a:latin typeface="Comic Sans MS" pitchFamily="66" charset="0"/>
                <a:cs typeface="Times New Roman" pitchFamily="18" charset="0"/>
              </a:rPr>
              <a:t>la promotrice </a:t>
            </a:r>
            <a:r>
              <a:rPr lang="fr-FR" sz="2000" b="0" cap="none" dirty="0" smtClean="0">
                <a:latin typeface="Comic Sans MS" pitchFamily="66" charset="0"/>
                <a:cs typeface="Times New Roman" pitchFamily="18" charset="0"/>
              </a:rPr>
              <a:t>de la modernité. </a:t>
            </a:r>
            <a:r>
              <a:rPr lang="fr-FR" sz="1800" b="0" cap="none" dirty="0" smtClean="0">
                <a:latin typeface="Comic Sans MS" pitchFamily="66" charset="0"/>
                <a:cs typeface="Times New Roman" pitchFamily="18" charset="0"/>
              </a:rPr>
              <a:t> </a:t>
            </a:r>
            <a:br>
              <a:rPr lang="fr-FR" sz="1800" b="0" cap="none" dirty="0" smtClean="0">
                <a:latin typeface="Comic Sans MS" pitchFamily="66" charset="0"/>
                <a:cs typeface="Times New Roman" pitchFamily="18" charset="0"/>
              </a:rPr>
            </a:br>
            <a:endParaRPr lang="fr-FR" sz="1800" b="0" cap="none" dirty="0">
              <a:latin typeface="Comic Sans MS" pitchFamily="66" charset="0"/>
              <a:cs typeface="Times New Roman" pitchFamily="18" charset="0"/>
            </a:endParaRPr>
          </a:p>
        </p:txBody>
      </p:sp>
      <p:sp>
        <p:nvSpPr>
          <p:cNvPr id="3" name="Sous-titre 2"/>
          <p:cNvSpPr>
            <a:spLocks noGrp="1"/>
          </p:cNvSpPr>
          <p:nvPr>
            <p:ph type="subTitle" idx="1"/>
          </p:nvPr>
        </p:nvSpPr>
        <p:spPr>
          <a:xfrm>
            <a:off x="914400" y="357166"/>
            <a:ext cx="7772400" cy="1428760"/>
          </a:xfrm>
        </p:spPr>
        <p:txBody>
          <a:bodyPr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0"/>
              </a:spcBef>
            </a:pPr>
            <a:r>
              <a:rPr lang="fr-FR" sz="3600" spc="-100" dirty="0" smtClean="0">
                <a:solidFill>
                  <a:schemeClr val="bg2">
                    <a:lumMod val="75000"/>
                  </a:schemeClr>
                </a:solidFill>
                <a:latin typeface="Comic Sans MS" pitchFamily="66" charset="0"/>
                <a:ea typeface="+mj-ea"/>
                <a:cs typeface="+mj-cs"/>
              </a:rPr>
              <a:t>Editorial</a:t>
            </a:r>
          </a:p>
        </p:txBody>
      </p:sp>
    </p:spTree>
  </p:cSld>
  <p:clrMapOvr>
    <a:masterClrMapping/>
  </p:clrMapOvr>
  <p:transition advTm="5042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4348" y="214290"/>
            <a:ext cx="8229600" cy="1071570"/>
          </a:xfrm>
        </p:spPr>
        <p:txBody>
          <a:bodyPr/>
          <a:lstStyle/>
          <a:p>
            <a:pPr lvl="0" algn="ctr"/>
            <a:r>
              <a:rPr lang="fr-FR" dirty="0" smtClean="0"/>
              <a:t/>
            </a:r>
            <a:br>
              <a:rPr lang="fr-FR" dirty="0" smtClean="0"/>
            </a:br>
            <a:r>
              <a:rPr lang="fr-FR" dirty="0" smtClean="0"/>
              <a:t/>
            </a:r>
            <a:br>
              <a:rPr lang="fr-FR" dirty="0" smtClean="0"/>
            </a:br>
            <a:r>
              <a:rPr lang="fr-FR" dirty="0" smtClean="0">
                <a:solidFill>
                  <a:schemeClr val="bg2">
                    <a:lumMod val="75000"/>
                  </a:schemeClr>
                </a:solidFill>
                <a:latin typeface="Comic Sans MS" pitchFamily="66" charset="0"/>
              </a:rPr>
              <a:t>la </a:t>
            </a:r>
            <a:r>
              <a:rPr lang="fr-FR" dirty="0" smtClean="0">
                <a:ln>
                  <a:solidFill>
                    <a:schemeClr val="bg2">
                      <a:lumMod val="75000"/>
                    </a:schemeClr>
                  </a:solidFill>
                </a:ln>
                <a:solidFill>
                  <a:schemeClr val="bg2">
                    <a:lumMod val="75000"/>
                  </a:schemeClr>
                </a:solidFill>
                <a:latin typeface="Comic Sans MS" pitchFamily="66" charset="0"/>
              </a:rPr>
              <a:t>femme et son statut juridique</a:t>
            </a:r>
            <a:r>
              <a:rPr lang="fr-FR" dirty="0" smtClean="0">
                <a:ln>
                  <a:solidFill>
                    <a:schemeClr val="bg2">
                      <a:lumMod val="75000"/>
                    </a:schemeClr>
                  </a:solidFill>
                </a:ln>
              </a:rPr>
              <a:t/>
            </a:r>
            <a:br>
              <a:rPr lang="fr-FR" dirty="0" smtClean="0">
                <a:ln>
                  <a:solidFill>
                    <a:schemeClr val="bg2">
                      <a:lumMod val="75000"/>
                    </a:schemeClr>
                  </a:solidFill>
                </a:ln>
              </a:rPr>
            </a:br>
            <a:r>
              <a:rPr lang="fr-FR" dirty="0" smtClean="0">
                <a:solidFill>
                  <a:schemeClr val="bg1"/>
                </a:solidFill>
                <a:latin typeface="Comic Sans MS" pitchFamily="66" charset="0"/>
              </a:rPr>
              <a:t>statut Juridique</a:t>
            </a:r>
            <a:r>
              <a:rPr lang="fr-FR" dirty="0" smtClean="0"/>
              <a:t/>
            </a:r>
            <a:br>
              <a:rPr lang="fr-FR" dirty="0" smtClean="0"/>
            </a:br>
            <a:endParaRPr lang="fr-FR" dirty="0">
              <a:latin typeface="Comic Sans MS" pitchFamily="66" charset="0"/>
            </a:endParaRPr>
          </a:p>
        </p:txBody>
      </p:sp>
      <p:sp>
        <p:nvSpPr>
          <p:cNvPr id="3" name="Espace réservé du texte 2"/>
          <p:cNvSpPr>
            <a:spLocks noGrp="1"/>
          </p:cNvSpPr>
          <p:nvPr>
            <p:ph type="body" idx="2"/>
          </p:nvPr>
        </p:nvSpPr>
        <p:spPr>
          <a:xfrm>
            <a:off x="685800" y="1214422"/>
            <a:ext cx="5314960" cy="5643578"/>
          </a:xfrm>
        </p:spPr>
        <p:txBody>
          <a:bodyPr anchor="ctr">
            <a:normAutofit fontScale="32500" lnSpcReduction="20000"/>
          </a:bodyPr>
          <a:lstStyle/>
          <a:p>
            <a:pPr algn="ctr"/>
            <a:endParaRPr lang="fr-FR" dirty="0" smtClean="0">
              <a:latin typeface="Comic Sans MS" pitchFamily="66" charset="0"/>
            </a:endParaRPr>
          </a:p>
          <a:p>
            <a:r>
              <a:rPr lang="fr-FR" sz="5800" dirty="0" smtClean="0">
                <a:latin typeface="Comic Sans MS" pitchFamily="66" charset="0"/>
              </a:rPr>
              <a:t>Le 10 octobre 2003, lors de la session inaugurale parlementaire, le Roi du Maroc Mohamed VI a consacré la plus grande partie de son discours au projet de la réforme du Code du statut personnel (la Moudawana) </a:t>
            </a:r>
            <a:r>
              <a:rPr lang="fr-FR" sz="5800" dirty="0" smtClean="0">
                <a:latin typeface="Comic Sans MS" pitchFamily="66" charset="0"/>
              </a:rPr>
              <a:t>,appelé </a:t>
            </a:r>
            <a:r>
              <a:rPr lang="fr-FR" sz="5800" dirty="0" smtClean="0">
                <a:latin typeface="Comic Sans MS" pitchFamily="66" charset="0"/>
              </a:rPr>
              <a:t>désormais Code de la Famille.</a:t>
            </a:r>
          </a:p>
          <a:p>
            <a:r>
              <a:rPr lang="fr-FR" sz="5800" dirty="0" smtClean="0">
                <a:latin typeface="Comic Sans MS" pitchFamily="66" charset="0"/>
              </a:rPr>
              <a:t>Il est important de signaler que les innovations introduites par le projet, émanent en grande partie des revendications des associations de femmes et des ONG des droits humains. Elles mènent un </a:t>
            </a:r>
            <a:r>
              <a:rPr lang="fr-FR" sz="5800" dirty="0" smtClean="0">
                <a:latin typeface="Comic Sans MS" pitchFamily="66" charset="0"/>
              </a:rPr>
              <a:t>combat, depuis </a:t>
            </a:r>
            <a:r>
              <a:rPr lang="fr-FR" sz="5800" dirty="0" smtClean="0">
                <a:latin typeface="Comic Sans MS" pitchFamily="66" charset="0"/>
              </a:rPr>
              <a:t>plusieurs </a:t>
            </a:r>
            <a:r>
              <a:rPr lang="fr-FR" sz="5800" dirty="0" smtClean="0">
                <a:latin typeface="Comic Sans MS" pitchFamily="66" charset="0"/>
              </a:rPr>
              <a:t>années, pour </a:t>
            </a:r>
            <a:r>
              <a:rPr lang="fr-FR" sz="5800" dirty="0" smtClean="0">
                <a:latin typeface="Comic Sans MS" pitchFamily="66" charset="0"/>
              </a:rPr>
              <a:t>une citoyenneté pleine et entière de la femme marocaine.</a:t>
            </a:r>
          </a:p>
          <a:p>
            <a:r>
              <a:rPr lang="fr-FR" sz="5800" dirty="0" smtClean="0">
                <a:latin typeface="Comic Sans MS" pitchFamily="66" charset="0"/>
              </a:rPr>
              <a:t>Le </a:t>
            </a:r>
            <a:r>
              <a:rPr lang="fr-FR" sz="5800" dirty="0" smtClean="0">
                <a:latin typeface="Comic Sans MS" pitchFamily="66" charset="0"/>
              </a:rPr>
              <a:t>projet, énoncé </a:t>
            </a:r>
            <a:r>
              <a:rPr lang="fr-FR" sz="5800" dirty="0" smtClean="0">
                <a:latin typeface="Comic Sans MS" pitchFamily="66" charset="0"/>
              </a:rPr>
              <a:t>par le </a:t>
            </a:r>
            <a:r>
              <a:rPr lang="fr-FR" sz="5800" dirty="0" smtClean="0">
                <a:latin typeface="Comic Sans MS" pitchFamily="66" charset="0"/>
              </a:rPr>
              <a:t>Roi, est </a:t>
            </a:r>
            <a:r>
              <a:rPr lang="fr-FR" sz="5800" dirty="0" smtClean="0">
                <a:latin typeface="Comic Sans MS" pitchFamily="66" charset="0"/>
              </a:rPr>
              <a:t>une véritable réforme et non des " retouches " comme par le passé. Les innovations touchent principalement la reconnaissance du principe d’égalité entre l’homme et la femme dans certains domaines (seulement), le divorce, la polygamie et le renforcement des droits de l’enfant.</a:t>
            </a:r>
          </a:p>
          <a:p>
            <a:pPr algn="ctr"/>
            <a:endParaRPr lang="fr-FR" sz="3700" dirty="0"/>
          </a:p>
        </p:txBody>
      </p:sp>
      <p:pic>
        <p:nvPicPr>
          <p:cNvPr id="5" name="Espace réservé du contenu 4" descr="Fouzia-Assouli-1551.jpg"/>
          <p:cNvPicPr>
            <a:picLocks noGrp="1" noChangeAspect="1"/>
          </p:cNvPicPr>
          <p:nvPr>
            <p:ph sz="half" idx="1"/>
          </p:nvPr>
        </p:nvPicPr>
        <p:blipFill>
          <a:blip r:embed="rId3" cstate="print"/>
          <a:stretch>
            <a:fillRect/>
          </a:stretch>
        </p:blipFill>
        <p:spPr>
          <a:xfrm>
            <a:off x="6357950" y="1571612"/>
            <a:ext cx="2571768" cy="407196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advTm="4867"/>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lgn="ctr"/>
            <a:r>
              <a:rPr lang="fr-FR" dirty="0" smtClean="0">
                <a:solidFill>
                  <a:schemeClr val="bg2">
                    <a:lumMod val="75000"/>
                  </a:schemeClr>
                </a:solidFill>
                <a:latin typeface="Comic Sans MS" pitchFamily="66" charset="0"/>
              </a:rPr>
              <a:t>la femme et la politique </a:t>
            </a:r>
            <a:r>
              <a:rPr lang="fr-FR" dirty="0" smtClean="0"/>
              <a:t/>
            </a:r>
            <a:br>
              <a:rPr lang="fr-FR" dirty="0" smtClean="0"/>
            </a:br>
            <a:endParaRPr lang="fr-FR" dirty="0">
              <a:latin typeface="Comic Sans MS" pitchFamily="66" charset="0"/>
            </a:endParaRPr>
          </a:p>
        </p:txBody>
      </p:sp>
      <p:sp>
        <p:nvSpPr>
          <p:cNvPr id="3" name="Espace réservé du texte 2"/>
          <p:cNvSpPr>
            <a:spLocks noGrp="1"/>
          </p:cNvSpPr>
          <p:nvPr>
            <p:ph type="body" idx="2"/>
          </p:nvPr>
        </p:nvSpPr>
        <p:spPr>
          <a:xfrm>
            <a:off x="685800" y="1435100"/>
            <a:ext cx="5029208" cy="4572000"/>
          </a:xfrm>
        </p:spPr>
        <p:txBody>
          <a:bodyPr anchor="ctr">
            <a:normAutofit/>
          </a:bodyPr>
          <a:lstStyle/>
          <a:p>
            <a:pPr algn="ctr"/>
            <a:endParaRPr lang="fr-FR" dirty="0" smtClean="0">
              <a:latin typeface="Comic Sans MS" pitchFamily="66" charset="0"/>
            </a:endParaRPr>
          </a:p>
          <a:p>
            <a:r>
              <a:rPr lang="fr-FR" sz="1700" dirty="0" smtClean="0">
                <a:latin typeface="Comic Sans MS" pitchFamily="66" charset="0"/>
              </a:rPr>
              <a:t> </a:t>
            </a:r>
            <a:r>
              <a:rPr lang="fr-FR" sz="2000" dirty="0" smtClean="0">
                <a:latin typeface="Comic Sans MS" pitchFamily="66" charset="0"/>
              </a:rPr>
              <a:t>Selon la constitution marocaine, la femme a les mêmes droits politiques que l'homme. Mais, sa présence est discrète, elle est une syndicaliste qui ne donne pas de discours, mais qui travaille dans les coulisses afin </a:t>
            </a:r>
            <a:r>
              <a:rPr lang="fr-FR" sz="2000" dirty="0" smtClean="0">
                <a:latin typeface="Comic Sans MS" pitchFamily="66" charset="0"/>
              </a:rPr>
              <a:t>d'obtenir tous </a:t>
            </a:r>
            <a:r>
              <a:rPr lang="fr-FR" sz="2000" dirty="0" smtClean="0">
                <a:latin typeface="Comic Sans MS" pitchFamily="66" charset="0"/>
              </a:rPr>
              <a:t>ses </a:t>
            </a:r>
            <a:r>
              <a:rPr lang="fr-FR" sz="2000" dirty="0" smtClean="0">
                <a:latin typeface="Comic Sans MS" pitchFamily="66" charset="0"/>
              </a:rPr>
              <a:t>droits, en particulier, ceux </a:t>
            </a:r>
            <a:r>
              <a:rPr lang="fr-FR" sz="2000" dirty="0" smtClean="0">
                <a:latin typeface="Comic Sans MS" pitchFamily="66" charset="0"/>
              </a:rPr>
              <a:t>d’une femme active. </a:t>
            </a:r>
          </a:p>
          <a:p>
            <a:r>
              <a:rPr lang="fr-FR" sz="2000" dirty="0" smtClean="0">
                <a:latin typeface="Comic Sans MS" pitchFamily="66" charset="0"/>
              </a:rPr>
              <a:t>Elle peut faire partie du comité central de tout parti politique, mais elle peut aussi faire  partie du gouvernement (ce qui est d’ailleurs le cas  )…</a:t>
            </a:r>
            <a:endParaRPr lang="fr-FR" sz="2000" dirty="0"/>
          </a:p>
        </p:txBody>
      </p:sp>
      <p:pic>
        <p:nvPicPr>
          <p:cNvPr id="6" name="Espace réservé du contenu 5" descr="arton3765.jpg"/>
          <p:cNvPicPr>
            <a:picLocks noGrp="1" noChangeAspect="1"/>
          </p:cNvPicPr>
          <p:nvPr>
            <p:ph sz="half" idx="1"/>
          </p:nvPr>
        </p:nvPicPr>
        <p:blipFill>
          <a:blip r:embed="rId3" cstate="print"/>
          <a:stretch>
            <a:fillRect/>
          </a:stretch>
        </p:blipFill>
        <p:spPr>
          <a:xfrm>
            <a:off x="6000760" y="1928802"/>
            <a:ext cx="2857519" cy="350046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advTm="40233"/>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28662" y="1643050"/>
            <a:ext cx="7772400" cy="4675454"/>
          </a:xfrm>
        </p:spPr>
        <p:txBody>
          <a:bodyPr anchor="ctr"/>
          <a:lstStyle/>
          <a:p>
            <a:r>
              <a:rPr lang="fr-FR" sz="1600" b="0" cap="none" dirty="0" smtClean="0">
                <a:latin typeface="Comic Sans MS" pitchFamily="66" charset="0"/>
              </a:rPr>
              <a:t/>
            </a:r>
            <a:br>
              <a:rPr lang="fr-FR" sz="1600" b="0" cap="none" dirty="0" smtClean="0">
                <a:latin typeface="Comic Sans MS" pitchFamily="66" charset="0"/>
              </a:rPr>
            </a:br>
            <a:r>
              <a:rPr lang="fr-FR" sz="1600" b="0" cap="none" dirty="0" smtClean="0">
                <a:latin typeface="Comic Sans MS" pitchFamily="66" charset="0"/>
              </a:rPr>
              <a:t/>
            </a:r>
            <a:br>
              <a:rPr lang="fr-FR" sz="1600" b="0" cap="none" dirty="0" smtClean="0">
                <a:latin typeface="Comic Sans MS" pitchFamily="66" charset="0"/>
              </a:rPr>
            </a:br>
            <a:r>
              <a:rPr lang="fr-FR" sz="2000" b="0" cap="none" dirty="0" smtClean="0">
                <a:latin typeface="Comic Sans MS" pitchFamily="66" charset="0"/>
              </a:rPr>
              <a:t>Les femmes jouent, indubitablement,  un rôle de plus en plus important dans le monde arabe. Cela  a entraîné une plus grande visibilité et un rôle accru des femmes dans tous les secteurs de la société, même si, de toute évidence,  la profondeur de ces changements peut varier considérablement selon  :</a:t>
            </a:r>
            <a:br>
              <a:rPr lang="fr-FR" sz="2000" b="0" cap="none" dirty="0" smtClean="0">
                <a:latin typeface="Comic Sans MS" pitchFamily="66" charset="0"/>
              </a:rPr>
            </a:br>
            <a:r>
              <a:rPr lang="fr-FR" sz="2000" b="0" cap="none" dirty="0" smtClean="0">
                <a:latin typeface="Comic Sans MS" pitchFamily="66" charset="0"/>
              </a:rPr>
              <a:t/>
            </a:r>
            <a:br>
              <a:rPr lang="fr-FR" sz="2000" b="0" cap="none" dirty="0" smtClean="0">
                <a:latin typeface="Comic Sans MS" pitchFamily="66" charset="0"/>
              </a:rPr>
            </a:br>
            <a:r>
              <a:rPr lang="fr-FR" sz="2000" b="0" cap="none" dirty="0" smtClean="0">
                <a:latin typeface="Comic Sans MS" pitchFamily="66" charset="0"/>
              </a:rPr>
              <a:t/>
            </a:r>
            <a:br>
              <a:rPr lang="fr-FR" sz="2000" b="0" cap="none" dirty="0" smtClean="0">
                <a:latin typeface="Comic Sans MS" pitchFamily="66" charset="0"/>
              </a:rPr>
            </a:br>
            <a:r>
              <a:rPr lang="fr-FR" sz="2000" b="0" cap="none" dirty="0" smtClean="0">
                <a:latin typeface="Comic Sans MS" pitchFamily="66" charset="0"/>
              </a:rPr>
              <a:t>                        - la classe sociale </a:t>
            </a:r>
            <a:br>
              <a:rPr lang="fr-FR" sz="2000" b="0" cap="none" dirty="0" smtClean="0">
                <a:latin typeface="Comic Sans MS" pitchFamily="66" charset="0"/>
              </a:rPr>
            </a:br>
            <a:r>
              <a:rPr lang="fr-FR" sz="2000" b="0" cap="none" dirty="0" smtClean="0">
                <a:latin typeface="Comic Sans MS" pitchFamily="66" charset="0"/>
              </a:rPr>
              <a:t>                        </a:t>
            </a:r>
            <a:r>
              <a:rPr lang="fr-FR" sz="2000" b="0" cap="none" dirty="0" smtClean="0">
                <a:latin typeface="Comic Sans MS" pitchFamily="66" charset="0"/>
              </a:rPr>
              <a:t>- le </a:t>
            </a:r>
            <a:r>
              <a:rPr lang="fr-FR" sz="2000" b="0" cap="none" dirty="0" smtClean="0">
                <a:latin typeface="Comic Sans MS" pitchFamily="66" charset="0"/>
              </a:rPr>
              <a:t>milieu dont on parle.</a:t>
            </a:r>
            <a:br>
              <a:rPr lang="fr-FR" sz="2000" b="0" cap="none" dirty="0" smtClean="0">
                <a:latin typeface="Comic Sans MS" pitchFamily="66" charset="0"/>
              </a:rPr>
            </a:br>
            <a:r>
              <a:rPr lang="fr-FR" sz="2000" dirty="0" smtClean="0">
                <a:latin typeface="Comic Sans MS" pitchFamily="66" charset="0"/>
              </a:rPr>
              <a:t/>
            </a:r>
            <a:br>
              <a:rPr lang="fr-FR" sz="2000" dirty="0" smtClean="0">
                <a:latin typeface="Comic Sans MS" pitchFamily="66" charset="0"/>
              </a:rPr>
            </a:br>
            <a:r>
              <a:rPr lang="fr-FR" sz="2000" b="0" cap="none" dirty="0" smtClean="0">
                <a:latin typeface="Comic Sans MS" pitchFamily="66" charset="0"/>
                <a:cs typeface="Times New Roman" pitchFamily="18" charset="0"/>
              </a:rPr>
              <a:t/>
            </a:r>
            <a:br>
              <a:rPr lang="fr-FR" sz="2000" b="0" cap="none" dirty="0" smtClean="0">
                <a:latin typeface="Comic Sans MS" pitchFamily="66" charset="0"/>
                <a:cs typeface="Times New Roman" pitchFamily="18" charset="0"/>
              </a:rPr>
            </a:br>
            <a:endParaRPr lang="fr-FR" sz="2000" b="0" dirty="0">
              <a:latin typeface="Comic Sans MS" pitchFamily="66" charset="0"/>
              <a:cs typeface="Times New Roman" pitchFamily="18" charset="0"/>
            </a:endParaRPr>
          </a:p>
        </p:txBody>
      </p:sp>
      <p:sp>
        <p:nvSpPr>
          <p:cNvPr id="3" name="Sous-titre 2"/>
          <p:cNvSpPr>
            <a:spLocks noGrp="1"/>
          </p:cNvSpPr>
          <p:nvPr>
            <p:ph type="subTitle" idx="1"/>
          </p:nvPr>
        </p:nvSpPr>
        <p:spPr>
          <a:xfrm>
            <a:off x="928662" y="500042"/>
            <a:ext cx="7772400" cy="928670"/>
          </a:xfrm>
        </p:spPr>
        <p:txBody>
          <a:bodyPr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r>
              <a:rPr lang="fr-FR" sz="3600" dirty="0" smtClean="0">
                <a:solidFill>
                  <a:schemeClr val="bg2">
                    <a:lumMod val="75000"/>
                  </a:schemeClr>
                </a:solidFill>
                <a:latin typeface="Comic Sans MS" pitchFamily="66" charset="0"/>
              </a:rPr>
              <a:t>          La femme et le social</a:t>
            </a:r>
            <a:endParaRPr lang="fr-FR" sz="3600" dirty="0">
              <a:solidFill>
                <a:schemeClr val="bg2">
                  <a:lumMod val="75000"/>
                </a:schemeClr>
              </a:solidFill>
            </a:endParaRPr>
          </a:p>
        </p:txBody>
      </p:sp>
    </p:spTree>
  </p:cSld>
  <p:clrMapOvr>
    <a:masterClrMapping/>
  </p:clrMapOvr>
  <p:transition advTm="50623"/>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28662" y="500042"/>
            <a:ext cx="7772400" cy="5774456"/>
          </a:xfrm>
        </p:spPr>
        <p:txBody>
          <a:bodyPr anchor="ctr"/>
          <a:lstStyle/>
          <a:p>
            <a:r>
              <a:rPr lang="fr-FR" sz="1800" dirty="0" smtClean="0">
                <a:latin typeface="Comic Sans MS" pitchFamily="66" charset="0"/>
                <a:cs typeface="Times New Roman" pitchFamily="18" charset="0"/>
              </a:rPr>
              <a:t/>
            </a:r>
            <a:br>
              <a:rPr lang="fr-FR" sz="1800" dirty="0" smtClean="0">
                <a:latin typeface="Comic Sans MS" pitchFamily="66" charset="0"/>
                <a:cs typeface="Times New Roman" pitchFamily="18" charset="0"/>
              </a:rPr>
            </a:br>
            <a:r>
              <a:rPr lang="fr-FR" sz="1800" dirty="0" smtClean="0">
                <a:latin typeface="Comic Sans MS" pitchFamily="66" charset="0"/>
                <a:cs typeface="Times New Roman" pitchFamily="18" charset="0"/>
              </a:rPr>
              <a:t/>
            </a:r>
            <a:br>
              <a:rPr lang="fr-FR" sz="1800" dirty="0" smtClean="0">
                <a:latin typeface="Comic Sans MS" pitchFamily="66" charset="0"/>
                <a:cs typeface="Times New Roman" pitchFamily="18" charset="0"/>
              </a:rPr>
            </a:br>
            <a:r>
              <a:rPr lang="fr-FR" sz="1800" dirty="0" smtClean="0">
                <a:latin typeface="Comic Sans MS" pitchFamily="66" charset="0"/>
                <a:cs typeface="Times New Roman" pitchFamily="18" charset="0"/>
              </a:rPr>
              <a:t/>
            </a:r>
            <a:br>
              <a:rPr lang="fr-FR" sz="1800" dirty="0" smtClean="0">
                <a:latin typeface="Comic Sans MS" pitchFamily="66" charset="0"/>
                <a:cs typeface="Times New Roman" pitchFamily="18" charset="0"/>
              </a:rPr>
            </a:br>
            <a:r>
              <a:rPr lang="fr-FR" sz="1800" dirty="0" smtClean="0">
                <a:latin typeface="Comic Sans MS" pitchFamily="66" charset="0"/>
                <a:cs typeface="Times New Roman" pitchFamily="18" charset="0"/>
              </a:rPr>
              <a:t/>
            </a:r>
            <a:br>
              <a:rPr lang="fr-FR" sz="1800" dirty="0" smtClean="0">
                <a:latin typeface="Comic Sans MS" pitchFamily="66" charset="0"/>
                <a:cs typeface="Times New Roman" pitchFamily="18" charset="0"/>
              </a:rPr>
            </a:br>
            <a:r>
              <a:rPr lang="fr-FR" sz="1800" dirty="0" smtClean="0">
                <a:latin typeface="Comic Sans MS" pitchFamily="66" charset="0"/>
                <a:cs typeface="Times New Roman" pitchFamily="18" charset="0"/>
              </a:rPr>
              <a:t/>
            </a:r>
            <a:br>
              <a:rPr lang="fr-FR" sz="1800" dirty="0" smtClean="0">
                <a:latin typeface="Comic Sans MS" pitchFamily="66" charset="0"/>
                <a:cs typeface="Times New Roman" pitchFamily="18" charset="0"/>
              </a:rPr>
            </a:br>
            <a:r>
              <a:rPr lang="fr-FR" sz="1800" dirty="0" smtClean="0">
                <a:latin typeface="Comic Sans MS" pitchFamily="66" charset="0"/>
                <a:cs typeface="Times New Roman" pitchFamily="18" charset="0"/>
              </a:rPr>
              <a:t/>
            </a:r>
            <a:br>
              <a:rPr lang="fr-FR" sz="1800" dirty="0" smtClean="0">
                <a:latin typeface="Comic Sans MS" pitchFamily="66" charset="0"/>
                <a:cs typeface="Times New Roman" pitchFamily="18" charset="0"/>
              </a:rPr>
            </a:br>
            <a:r>
              <a:rPr lang="fr-FR" sz="2000" dirty="0" smtClean="0">
                <a:latin typeface="Comic Sans MS" pitchFamily="66" charset="0"/>
                <a:cs typeface="Times New Roman" pitchFamily="18" charset="0"/>
              </a:rPr>
              <a:t>La famille moderne favorise l’instauration de nouvelles relations entre les sexes, ce qui a eu d’incontestables effets positifs sur :</a:t>
            </a:r>
            <a:br>
              <a:rPr lang="fr-FR" sz="2000" dirty="0" smtClean="0">
                <a:latin typeface="Comic Sans MS" pitchFamily="66" charset="0"/>
                <a:cs typeface="Times New Roman" pitchFamily="18" charset="0"/>
              </a:rPr>
            </a:br>
            <a:r>
              <a:rPr lang="fr-FR" sz="2000" dirty="0" smtClean="0">
                <a:latin typeface="Comic Sans MS" pitchFamily="66" charset="0"/>
                <a:cs typeface="Times New Roman" pitchFamily="18" charset="0"/>
              </a:rPr>
              <a:t/>
            </a:r>
            <a:br>
              <a:rPr lang="fr-FR" sz="2000" dirty="0" smtClean="0">
                <a:latin typeface="Comic Sans MS" pitchFamily="66" charset="0"/>
                <a:cs typeface="Times New Roman" pitchFamily="18" charset="0"/>
              </a:rPr>
            </a:br>
            <a:r>
              <a:rPr lang="fr-FR" sz="2000" dirty="0" smtClean="0">
                <a:latin typeface="Comic Sans MS" pitchFamily="66" charset="0"/>
                <a:cs typeface="Times New Roman" pitchFamily="18" charset="0"/>
              </a:rPr>
              <a:t/>
            </a:r>
            <a:br>
              <a:rPr lang="fr-FR" sz="2000" dirty="0" smtClean="0">
                <a:latin typeface="Comic Sans MS" pitchFamily="66" charset="0"/>
                <a:cs typeface="Times New Roman" pitchFamily="18" charset="0"/>
              </a:rPr>
            </a:br>
            <a:r>
              <a:rPr lang="fr-FR" sz="2000" dirty="0" smtClean="0">
                <a:latin typeface="Comic Sans MS" pitchFamily="66" charset="0"/>
                <a:cs typeface="Times New Roman" pitchFamily="18" charset="0"/>
              </a:rPr>
              <a:t>              </a:t>
            </a:r>
            <a:r>
              <a:rPr lang="fr-FR" sz="2000" dirty="0" smtClean="0">
                <a:latin typeface="Comic Sans MS" pitchFamily="66" charset="0"/>
                <a:cs typeface="Times New Roman" pitchFamily="18" charset="0"/>
              </a:rPr>
              <a:t>- la </a:t>
            </a:r>
            <a:r>
              <a:rPr lang="fr-FR" sz="2000" dirty="0" smtClean="0">
                <a:latin typeface="Comic Sans MS" pitchFamily="66" charset="0"/>
                <a:cs typeface="Times New Roman" pitchFamily="18" charset="0"/>
              </a:rPr>
              <a:t>stabilité des mariages,</a:t>
            </a:r>
            <a:br>
              <a:rPr lang="fr-FR" sz="2000" dirty="0" smtClean="0">
                <a:latin typeface="Comic Sans MS" pitchFamily="66" charset="0"/>
                <a:cs typeface="Times New Roman" pitchFamily="18" charset="0"/>
              </a:rPr>
            </a:br>
            <a:r>
              <a:rPr lang="fr-FR" sz="2000" dirty="0" smtClean="0">
                <a:latin typeface="Comic Sans MS" pitchFamily="66" charset="0"/>
                <a:cs typeface="Times New Roman" pitchFamily="18" charset="0"/>
              </a:rPr>
              <a:t>              </a:t>
            </a:r>
            <a:r>
              <a:rPr lang="fr-FR" sz="2000" dirty="0" smtClean="0">
                <a:latin typeface="Comic Sans MS" pitchFamily="66" charset="0"/>
                <a:cs typeface="Times New Roman" pitchFamily="18" charset="0"/>
              </a:rPr>
              <a:t>- la </a:t>
            </a:r>
            <a:r>
              <a:rPr lang="fr-FR" sz="2000" dirty="0" smtClean="0">
                <a:latin typeface="Comic Sans MS" pitchFamily="66" charset="0"/>
                <a:cs typeface="Times New Roman" pitchFamily="18" charset="0"/>
              </a:rPr>
              <a:t>diminution du nombre de répudiations</a:t>
            </a:r>
            <a:br>
              <a:rPr lang="fr-FR" sz="2000" dirty="0" smtClean="0">
                <a:latin typeface="Comic Sans MS" pitchFamily="66" charset="0"/>
                <a:cs typeface="Times New Roman" pitchFamily="18" charset="0"/>
              </a:rPr>
            </a:br>
            <a:r>
              <a:rPr lang="fr-FR" sz="2000" dirty="0" smtClean="0">
                <a:latin typeface="Comic Sans MS" pitchFamily="66" charset="0"/>
                <a:cs typeface="Times New Roman" pitchFamily="18" charset="0"/>
              </a:rPr>
              <a:t>              </a:t>
            </a:r>
            <a:r>
              <a:rPr lang="fr-FR" sz="2000" dirty="0" smtClean="0">
                <a:latin typeface="Comic Sans MS" pitchFamily="66" charset="0"/>
                <a:cs typeface="Times New Roman" pitchFamily="18" charset="0"/>
              </a:rPr>
              <a:t>- le </a:t>
            </a:r>
            <a:r>
              <a:rPr lang="fr-FR" sz="2000" dirty="0" smtClean="0">
                <a:latin typeface="Comic Sans MS" pitchFamily="66" charset="0"/>
                <a:cs typeface="Times New Roman" pitchFamily="18" charset="0"/>
              </a:rPr>
              <a:t>relèvement de l’âge du mariage</a:t>
            </a:r>
            <a:br>
              <a:rPr lang="fr-FR" sz="2000" dirty="0" smtClean="0">
                <a:latin typeface="Comic Sans MS" pitchFamily="66" charset="0"/>
                <a:cs typeface="Times New Roman" pitchFamily="18" charset="0"/>
              </a:rPr>
            </a:br>
            <a:r>
              <a:rPr lang="fr-FR" sz="2000" dirty="0" smtClean="0">
                <a:latin typeface="Comic Sans MS" pitchFamily="66" charset="0"/>
                <a:cs typeface="Times New Roman" pitchFamily="18" charset="0"/>
              </a:rPr>
              <a:t>              - la réduction de la différence d’âge entre conjoints </a:t>
            </a:r>
            <a:br>
              <a:rPr lang="fr-FR" sz="2000" dirty="0" smtClean="0">
                <a:latin typeface="Comic Sans MS" pitchFamily="66" charset="0"/>
                <a:cs typeface="Times New Roman" pitchFamily="18" charset="0"/>
              </a:rPr>
            </a:br>
            <a:r>
              <a:rPr lang="fr-FR" sz="2000" dirty="0" smtClean="0">
                <a:latin typeface="Comic Sans MS" pitchFamily="66" charset="0"/>
                <a:cs typeface="Times New Roman" pitchFamily="18" charset="0"/>
              </a:rPr>
              <a:t>              - la presque disparition de la polygamie, entre autres aspects.</a:t>
            </a:r>
            <a:r>
              <a:rPr lang="fr-FR" sz="1800" dirty="0" smtClean="0">
                <a:latin typeface="Comic Sans MS" pitchFamily="66" charset="0"/>
                <a:cs typeface="Times New Roman" pitchFamily="18" charset="0"/>
              </a:rPr>
              <a:t/>
            </a:r>
            <a:br>
              <a:rPr lang="fr-FR" sz="1800" dirty="0" smtClean="0">
                <a:latin typeface="Comic Sans MS" pitchFamily="66" charset="0"/>
                <a:cs typeface="Times New Roman" pitchFamily="18" charset="0"/>
              </a:rPr>
            </a:br>
            <a:r>
              <a:rPr lang="fr-FR" sz="1800" dirty="0" smtClean="0">
                <a:latin typeface="Comic Sans MS" pitchFamily="66" charset="0"/>
                <a:cs typeface="Times New Roman" pitchFamily="18" charset="0"/>
              </a:rPr>
              <a:t/>
            </a:r>
            <a:br>
              <a:rPr lang="fr-FR" sz="1800" dirty="0" smtClean="0">
                <a:latin typeface="Comic Sans MS" pitchFamily="66" charset="0"/>
                <a:cs typeface="Times New Roman" pitchFamily="18" charset="0"/>
              </a:rPr>
            </a:br>
            <a:r>
              <a:rPr lang="fr-FR" sz="1800" dirty="0" smtClean="0">
                <a:latin typeface="Comic Sans MS" pitchFamily="66" charset="0"/>
                <a:cs typeface="Times New Roman" pitchFamily="18" charset="0"/>
              </a:rPr>
              <a:t/>
            </a:r>
            <a:br>
              <a:rPr lang="fr-FR" sz="1800" dirty="0" smtClean="0">
                <a:latin typeface="Comic Sans MS" pitchFamily="66" charset="0"/>
                <a:cs typeface="Times New Roman" pitchFamily="18" charset="0"/>
              </a:rPr>
            </a:br>
            <a:r>
              <a:rPr lang="fr-FR" sz="1800" dirty="0" smtClean="0">
                <a:latin typeface="Comic Sans MS" pitchFamily="66" charset="0"/>
                <a:cs typeface="Times New Roman" pitchFamily="18" charset="0"/>
              </a:rPr>
              <a:t/>
            </a:r>
            <a:br>
              <a:rPr lang="fr-FR" sz="1800" dirty="0" smtClean="0">
                <a:latin typeface="Comic Sans MS" pitchFamily="66" charset="0"/>
                <a:cs typeface="Times New Roman" pitchFamily="18" charset="0"/>
              </a:rPr>
            </a:br>
            <a:r>
              <a:rPr lang="fr-FR" sz="1800" dirty="0" smtClean="0">
                <a:latin typeface="Comic Sans MS" pitchFamily="66" charset="0"/>
                <a:cs typeface="Times New Roman" pitchFamily="18" charset="0"/>
              </a:rPr>
              <a:t/>
            </a:r>
            <a:br>
              <a:rPr lang="fr-FR" sz="1800" dirty="0" smtClean="0">
                <a:latin typeface="Comic Sans MS" pitchFamily="66" charset="0"/>
                <a:cs typeface="Times New Roman" pitchFamily="18" charset="0"/>
              </a:rPr>
            </a:br>
            <a:r>
              <a:rPr lang="fr-FR" sz="1800" dirty="0" smtClean="0">
                <a:latin typeface="Comic Sans MS" pitchFamily="66" charset="0"/>
                <a:cs typeface="Times New Roman" pitchFamily="18" charset="0"/>
              </a:rPr>
              <a:t/>
            </a:r>
            <a:br>
              <a:rPr lang="fr-FR" sz="1800" dirty="0" smtClean="0">
                <a:latin typeface="Comic Sans MS" pitchFamily="66" charset="0"/>
                <a:cs typeface="Times New Roman" pitchFamily="18" charset="0"/>
              </a:rPr>
            </a:br>
            <a:r>
              <a:rPr lang="fr-FR" sz="1600" dirty="0" smtClean="0">
                <a:latin typeface="Comic Sans MS" pitchFamily="66" charset="0"/>
                <a:cs typeface="Times New Roman" pitchFamily="18" charset="0"/>
              </a:rPr>
              <a:t/>
            </a:r>
            <a:br>
              <a:rPr lang="fr-FR" sz="1600" dirty="0" smtClean="0">
                <a:latin typeface="Comic Sans MS" pitchFamily="66" charset="0"/>
                <a:cs typeface="Times New Roman" pitchFamily="18" charset="0"/>
              </a:rPr>
            </a:br>
            <a:endParaRPr lang="fr-FR" sz="1600" dirty="0">
              <a:latin typeface="Comic Sans MS" pitchFamily="66" charset="0"/>
            </a:endParaRPr>
          </a:p>
        </p:txBody>
      </p:sp>
    </p:spTree>
  </p:cSld>
  <p:clrMapOvr>
    <a:masterClrMapping/>
  </p:clrMapOvr>
  <p:transition advTm="4028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5845894"/>
          </a:xfrm>
        </p:spPr>
        <p:txBody>
          <a:bodyPr anchor="ctr"/>
          <a:lstStyle/>
          <a:p>
            <a:r>
              <a:rPr lang="fr-FR" sz="2000" dirty="0" smtClean="0">
                <a:latin typeface="Comic Sans MS" pitchFamily="66" charset="0"/>
                <a:cs typeface="Times New Roman" pitchFamily="18" charset="0"/>
              </a:rPr>
              <a:t>Dans une large mesure, les changements qu’ont connu les sociétés arabes , en général, sont des résultats déterminés par les avancées dont les femmes ont bénéficié dans quatre secteurs de base :</a:t>
            </a:r>
            <a:br>
              <a:rPr lang="fr-FR" sz="2000" dirty="0" smtClean="0">
                <a:latin typeface="Comic Sans MS" pitchFamily="66" charset="0"/>
                <a:cs typeface="Times New Roman" pitchFamily="18" charset="0"/>
              </a:rPr>
            </a:br>
            <a:r>
              <a:rPr lang="fr-FR" sz="2000" dirty="0" smtClean="0">
                <a:latin typeface="Comic Sans MS" pitchFamily="66" charset="0"/>
                <a:cs typeface="Times New Roman" pitchFamily="18" charset="0"/>
              </a:rPr>
              <a:t/>
            </a:r>
            <a:br>
              <a:rPr lang="fr-FR" sz="2000" dirty="0" smtClean="0">
                <a:latin typeface="Comic Sans MS" pitchFamily="66" charset="0"/>
                <a:cs typeface="Times New Roman" pitchFamily="18" charset="0"/>
              </a:rPr>
            </a:br>
            <a:r>
              <a:rPr lang="fr-FR" sz="2000" dirty="0" smtClean="0">
                <a:latin typeface="Comic Sans MS" pitchFamily="66" charset="0"/>
                <a:cs typeface="Times New Roman" pitchFamily="18" charset="0"/>
              </a:rPr>
              <a:t/>
            </a:r>
            <a:br>
              <a:rPr lang="fr-FR" sz="2000" dirty="0" smtClean="0">
                <a:latin typeface="Comic Sans MS" pitchFamily="66" charset="0"/>
                <a:cs typeface="Times New Roman" pitchFamily="18" charset="0"/>
              </a:rPr>
            </a:br>
            <a:r>
              <a:rPr lang="fr-FR" sz="2000" dirty="0" smtClean="0">
                <a:latin typeface="Comic Sans MS" pitchFamily="66" charset="0"/>
                <a:cs typeface="Times New Roman" pitchFamily="18" charset="0"/>
              </a:rPr>
              <a:t/>
            </a:r>
            <a:br>
              <a:rPr lang="fr-FR" sz="2000" dirty="0" smtClean="0">
                <a:latin typeface="Comic Sans MS" pitchFamily="66" charset="0"/>
                <a:cs typeface="Times New Roman" pitchFamily="18" charset="0"/>
              </a:rPr>
            </a:br>
            <a:r>
              <a:rPr lang="fr-FR" sz="2000" dirty="0" smtClean="0">
                <a:latin typeface="Comic Sans MS" pitchFamily="66" charset="0"/>
                <a:cs typeface="Times New Roman" pitchFamily="18" charset="0"/>
              </a:rPr>
              <a:t>         - l’éducation</a:t>
            </a:r>
            <a:br>
              <a:rPr lang="fr-FR" sz="2000" dirty="0" smtClean="0">
                <a:latin typeface="Comic Sans MS" pitchFamily="66" charset="0"/>
                <a:cs typeface="Times New Roman" pitchFamily="18" charset="0"/>
              </a:rPr>
            </a:br>
            <a:r>
              <a:rPr lang="fr-FR" sz="2000" dirty="0" smtClean="0">
                <a:latin typeface="Comic Sans MS" pitchFamily="66" charset="0"/>
                <a:cs typeface="Times New Roman" pitchFamily="18" charset="0"/>
              </a:rPr>
              <a:t>         - le travail salarié</a:t>
            </a:r>
            <a:br>
              <a:rPr lang="fr-FR" sz="2000" dirty="0" smtClean="0">
                <a:latin typeface="Comic Sans MS" pitchFamily="66" charset="0"/>
                <a:cs typeface="Times New Roman" pitchFamily="18" charset="0"/>
              </a:rPr>
            </a:br>
            <a:r>
              <a:rPr lang="fr-FR" sz="2000" dirty="0" smtClean="0">
                <a:latin typeface="Comic Sans MS" pitchFamily="66" charset="0"/>
                <a:cs typeface="Times New Roman" pitchFamily="18" charset="0"/>
              </a:rPr>
              <a:t>         - la politique      </a:t>
            </a:r>
            <a:br>
              <a:rPr lang="fr-FR" sz="2000" dirty="0" smtClean="0">
                <a:latin typeface="Comic Sans MS" pitchFamily="66" charset="0"/>
                <a:cs typeface="Times New Roman" pitchFamily="18" charset="0"/>
              </a:rPr>
            </a:br>
            <a:r>
              <a:rPr lang="fr-FR" sz="2000" dirty="0" smtClean="0">
                <a:latin typeface="Comic Sans MS" pitchFamily="66" charset="0"/>
                <a:cs typeface="Times New Roman" pitchFamily="18" charset="0"/>
              </a:rPr>
              <a:t>         - les améliorations dans le domaine de la santé.</a:t>
            </a:r>
            <a:br>
              <a:rPr lang="fr-FR" sz="2000" dirty="0" smtClean="0">
                <a:latin typeface="Comic Sans MS" pitchFamily="66" charset="0"/>
                <a:cs typeface="Times New Roman" pitchFamily="18" charset="0"/>
              </a:rPr>
            </a:br>
            <a:endParaRPr lang="fr-FR"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512064"/>
            <a:ext cx="4071966" cy="5988770"/>
          </a:xfrm>
        </p:spPr>
        <p:txBody>
          <a:bodyPr anchor="ctr"/>
          <a:lstStyle/>
          <a:p>
            <a:pPr algn="ctr"/>
            <a:r>
              <a:rPr lang="fr-FR" sz="2000" dirty="0" smtClean="0">
                <a:latin typeface="Comic Sans MS" pitchFamily="66" charset="0"/>
              </a:rPr>
              <a:t>Parler de l’action sociale féminine au Maroc impose un regard de grandeur vers une femme qui a tant œuvré et qui œuvre toujours pour la femme marocaine.</a:t>
            </a:r>
            <a:br>
              <a:rPr lang="fr-FR" sz="2000" dirty="0" smtClean="0">
                <a:latin typeface="Comic Sans MS" pitchFamily="66" charset="0"/>
              </a:rPr>
            </a:br>
            <a:r>
              <a:rPr lang="fr-FR" sz="2000" dirty="0" smtClean="0">
                <a:latin typeface="Comic Sans MS" pitchFamily="66" charset="0"/>
              </a:rPr>
              <a:t/>
            </a:r>
            <a:br>
              <a:rPr lang="fr-FR" sz="2000" dirty="0" smtClean="0">
                <a:latin typeface="Comic Sans MS" pitchFamily="66" charset="0"/>
              </a:rPr>
            </a:br>
            <a:r>
              <a:rPr lang="fr-FR" sz="2000" dirty="0" smtClean="0">
                <a:latin typeface="Comic Sans MS" pitchFamily="66" charset="0"/>
              </a:rPr>
              <a:t>Aicha Ech-Channa est la femme marocaine, par excellence, avec ses soucis, ses peines, sa conscience et son espoir éternel. </a:t>
            </a:r>
            <a:r>
              <a:rPr lang="fr-FR" sz="2000" dirty="0" smtClean="0"/>
              <a:t/>
            </a:r>
            <a:br>
              <a:rPr lang="fr-FR" sz="2000" dirty="0" smtClean="0"/>
            </a:br>
            <a:endParaRPr lang="fr-FR" sz="2000" dirty="0">
              <a:latin typeface="Comic Sans MS" pitchFamily="66" charset="0"/>
              <a:cs typeface="Times New Roman" pitchFamily="18" charset="0"/>
            </a:endParaRPr>
          </a:p>
        </p:txBody>
      </p:sp>
      <p:pic>
        <p:nvPicPr>
          <p:cNvPr id="6" name="Espace réservé du contenu 5" descr="aicha chana.jpg"/>
          <p:cNvPicPr>
            <a:picLocks noGrp="1" noChangeAspect="1"/>
          </p:cNvPicPr>
          <p:nvPr>
            <p:ph idx="1"/>
          </p:nvPr>
        </p:nvPicPr>
        <p:blipFill>
          <a:blip r:embed="rId3" cstate="print"/>
          <a:stretch>
            <a:fillRect/>
          </a:stretch>
        </p:blipFill>
        <p:spPr>
          <a:xfrm>
            <a:off x="4929190" y="1214422"/>
            <a:ext cx="3714776" cy="481489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advTm="30326"/>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étro">
  <a:themeElements>
    <a:clrScheme name="Personnalisé 6">
      <a:dk1>
        <a:sysClr val="windowText" lastClr="000000"/>
      </a:dk1>
      <a:lt1>
        <a:sysClr val="window" lastClr="FFFFFF"/>
      </a:lt1>
      <a:dk2>
        <a:srgbClr val="DDA2D2"/>
      </a:dk2>
      <a:lt2>
        <a:srgbClr val="F4E7ED"/>
      </a:lt2>
      <a:accent1>
        <a:srgbClr val="E2AFD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é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867</TotalTime>
  <Words>612</Words>
  <Application>Microsoft Office PowerPoint</Application>
  <PresentationFormat>Affichage à l'écran (4:3)</PresentationFormat>
  <Paragraphs>61</Paragraphs>
  <Slides>17</Slides>
  <Notes>17</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Métro</vt:lpstr>
      <vt:lpstr>Entre la Tradition Et la Modernité</vt:lpstr>
      <vt:lpstr>Schéma</vt:lpstr>
      <vt:lpstr>Il est nécessaire de donner une certaine couverture à la femme marocaine, au milieu de tous les changements qui s'opèrent dans le monde entier ainsi que pendant la période de transition que connait le domaine des droits de l'homme. La femme marocaine doit être davantage considérée comme une personne qui jouit pleinement de ses droits. Il est aussi nécessaire de mettre la lumière sur les conditions de vie de la femme marocaine, sur ses souhaits, ses espoirs, ses rêves, ses réalisations, ses projets, son bagage intellectuel , ainsi que ses talents. Ce travail montrera, par la même occasion, comment la femme marocaine est la gardienne des valeurs culturelles et des traditions de son pays , et la promotrice de la modernité.   </vt:lpstr>
      <vt:lpstr>  la femme et son statut juridique statut Juridique </vt:lpstr>
      <vt:lpstr>la femme et la politique  </vt:lpstr>
      <vt:lpstr>  Les femmes jouent, indubitablement,  un rôle de plus en plus important dans le monde arabe. Cela  a entraîné une plus grande visibilité et un rôle accru des femmes dans tous les secteurs de la société, même si, de toute évidence,  la profondeur de ces changements peut varier considérablement selon  :                           - la classe sociale                          - le milieu dont on parle.   </vt:lpstr>
      <vt:lpstr>      La famille moderne favorise l’instauration de nouvelles relations entre les sexes, ce qui a eu d’incontestables effets positifs sur :                 - la stabilité des mariages,               - la diminution du nombre de répudiations               - le relèvement de l’âge du mariage               - la réduction de la différence d’âge entre conjoints                - la presque disparition de la polygamie, entre autres aspects.       </vt:lpstr>
      <vt:lpstr>Dans une large mesure, les changements qu’ont connu les sociétés arabes , en général, sont des résultats déterminés par les avancées dont les femmes ont bénéficié dans quatre secteurs de base :             - l’éducation          - le travail salarié          - la politique                - les améliorations dans le domaine de la santé. </vt:lpstr>
      <vt:lpstr>Parler de l’action sociale féminine au Maroc impose un regard de grandeur vers une femme qui a tant œuvré et qui œuvre toujours pour la femme marocaine.  Aicha Ech-Channa est la femme marocaine, par excellence, avec ses soucis, ses peines, sa conscience et son espoir éternel.  </vt:lpstr>
      <vt:lpstr>La femme et la culture </vt:lpstr>
      <vt:lpstr>L’aspect vestimentaire</vt:lpstr>
      <vt:lpstr>        Lors de l'indépendance du Maroc en 1956, la femme marocaine est devenue de plus en plus active, en dehors de la maison, donc le haïk est remplacé par le Djellaba, qui est, en fait, un vêtement masculin dans son origine.  Elle a subi de nombreux changements et transformations importants au cours des quatre dernières décennies. Elle a gardé la même structure mais a perdu la coupe rigoureuse et les couleurs sobres de ses origines.           </vt:lpstr>
      <vt:lpstr>Le costume des femmes de la ville a commencé à être touché par le phénomène de mode. C'est le cas du caftan, il est resté, jusqu'à aujourd'hui, le vêtement de base de la femme marocaine,.  Fashion, oui .... tradition aussi.  </vt:lpstr>
      <vt:lpstr>Malgré toutes les variations et la pression de la vie moderne, l'habillement traditionnel constitue la garde-robe de base des femmes marocaines dans toutes les classes sociales. Il faut seulement aller à un mariage ou à  une cérémonie religieuse et réaliser dans quelle mesure les femmes et les hommes marocains restent fidèles à leurs traditions les plus belles.</vt:lpstr>
      <vt:lpstr>8 mars, Journée Internationale des Femmes</vt:lpstr>
      <vt:lpstr>Il y a fort à parier que l'on donnera la juste mesure aux insuffisances et discrimination qui nécessitent encore des mesures positives en faveur des femmes. Pour progresser sur la voie de l'égalité et de l'équité, la planche de salut veut que l'on poursuive la mise en place de dispositifs particuliers pour l'orientation des femmes et des filles en milieu rural. La scolarisation et les activités génératrices de revenus, la promotion,  l'accès ou le retour à l'emploi, la création d'entreprise restent encore à développer.   Et le meilleur reste à  venir… </vt:lpstr>
      <vt:lpstr>      Merci pour votre attention      Houda BOUSFIHA / Noura OUCHEN (élèves du lycée Abou Al Abass Essabti)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 et modernisme</dc:title>
  <dc:creator>HP</dc:creator>
  <cp:lastModifiedBy>Your User Name</cp:lastModifiedBy>
  <cp:revision>99</cp:revision>
  <dcterms:created xsi:type="dcterms:W3CDTF">2010-02-13T00:58:38Z</dcterms:created>
  <dcterms:modified xsi:type="dcterms:W3CDTF">2010-05-12T14:18:13Z</dcterms:modified>
</cp:coreProperties>
</file>