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4" r:id="rId15"/>
    <p:sldId id="275" r:id="rId16"/>
    <p:sldId id="273" r:id="rId17"/>
    <p:sldId id="276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49C-6C88-44FF-ABFF-B018A4BCF0A0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F920-6CBB-416E-A0FE-5825BA7F535F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49C-6C88-44FF-ABFF-B018A4BCF0A0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F920-6CBB-416E-A0FE-5825BA7F535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49C-6C88-44FF-ABFF-B018A4BCF0A0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F920-6CBB-416E-A0FE-5825BA7F535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49C-6C88-44FF-ABFF-B018A4BCF0A0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F920-6CBB-416E-A0FE-5825BA7F535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49C-6C88-44FF-ABFF-B018A4BCF0A0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F920-6CBB-416E-A0FE-5825BA7F535F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49C-6C88-44FF-ABFF-B018A4BCF0A0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F920-6CBB-416E-A0FE-5825BA7F535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49C-6C88-44FF-ABFF-B018A4BCF0A0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F920-6CBB-416E-A0FE-5825BA7F535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49C-6C88-44FF-ABFF-B018A4BCF0A0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F920-6CBB-416E-A0FE-5825BA7F535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49C-6C88-44FF-ABFF-B018A4BCF0A0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F920-6CBB-416E-A0FE-5825BA7F535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49C-6C88-44FF-ABFF-B018A4BCF0A0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F920-6CBB-416E-A0FE-5825BA7F535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849C-6C88-44FF-ABFF-B018A4BCF0A0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58F920-6CBB-416E-A0FE-5825BA7F535F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E3849C-6C88-44FF-ABFF-B018A4BCF0A0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58F920-6CBB-416E-A0FE-5825BA7F535F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langue allemande facile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96808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pPr algn="ctr"/>
            <a:r>
              <a:rPr lang="fr-FR" sz="3600" dirty="0" smtClean="0"/>
              <a:t>Laissez-vous </a:t>
            </a:r>
            <a:r>
              <a:rPr lang="fr-FR" sz="3600" dirty="0"/>
              <a:t>surprendre </a:t>
            </a:r>
            <a:r>
              <a:rPr lang="fr-FR" sz="3600" dirty="0" smtClean="0"/>
              <a:t>                                                par </a:t>
            </a:r>
            <a:r>
              <a:rPr lang="fr-FR" sz="3600" dirty="0"/>
              <a:t>tout ce que vous savez déjà </a:t>
            </a:r>
            <a:r>
              <a:rPr lang="fr-FR" sz="3600" dirty="0" smtClean="0"/>
              <a:t>!</a:t>
            </a:r>
          </a:p>
          <a:p>
            <a:pPr algn="ctr"/>
            <a:endParaRPr lang="fr-FR" sz="3600" dirty="0" smtClean="0"/>
          </a:p>
          <a:p>
            <a:endParaRPr lang="fr-FR" sz="3600" dirty="0"/>
          </a:p>
          <a:p>
            <a:pPr algn="ctr"/>
            <a:r>
              <a:rPr lang="fr-FR" sz="1600" dirty="0" smtClean="0"/>
              <a:t>Diaporama réalisé par Mme DESECHALLIERS</a:t>
            </a:r>
          </a:p>
          <a:p>
            <a:pPr algn="ctr"/>
            <a:r>
              <a:rPr lang="fr-FR" sz="1600" dirty="0" smtClean="0"/>
              <a:t>Professeur d’allemand au Collège Henri Brunet - CAEN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2696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701381"/>
              </p:ext>
            </p:extLst>
          </p:nvPr>
        </p:nvGraphicFramePr>
        <p:xfrm>
          <a:off x="2555776" y="844018"/>
          <a:ext cx="4104456" cy="5808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Acrobat Document" r:id="rId3" imgW="5667172" imgH="8019870" progId="AcroExch.Document.7">
                  <p:embed/>
                </p:oleObj>
              </mc:Choice>
              <mc:Fallback>
                <p:oleObj name="Acrobat Document" r:id="rId3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776" y="844018"/>
                        <a:ext cx="4104456" cy="5808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607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973411"/>
              </p:ext>
            </p:extLst>
          </p:nvPr>
        </p:nvGraphicFramePr>
        <p:xfrm>
          <a:off x="2268538" y="982663"/>
          <a:ext cx="403225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Acrobat Document" r:id="rId3" imgW="5667172" imgH="8019870" progId="AcroExch.Document.7">
                  <p:embed/>
                </p:oleObj>
              </mc:Choice>
              <mc:Fallback>
                <p:oleObj name="Acrobat Document" r:id="rId3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8538" y="982663"/>
                        <a:ext cx="4032250" cy="570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93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401476"/>
              </p:ext>
            </p:extLst>
          </p:nvPr>
        </p:nvGraphicFramePr>
        <p:xfrm>
          <a:off x="2411760" y="908720"/>
          <a:ext cx="4110300" cy="581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Acrobat Document" r:id="rId3" imgW="5667172" imgH="8019870" progId="AcroExch.Document.7">
                  <p:embed/>
                </p:oleObj>
              </mc:Choice>
              <mc:Fallback>
                <p:oleObj name="Acrobat Document" r:id="rId3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908720"/>
                        <a:ext cx="4110300" cy="581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1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08912" cy="2088232"/>
          </a:xfrm>
        </p:spPr>
        <p:txBody>
          <a:bodyPr/>
          <a:lstStyle/>
          <a:p>
            <a:pPr algn="ctr"/>
            <a:r>
              <a:rPr lang="fr-FR" dirty="0" smtClean="0"/>
              <a:t>L’allemand </a:t>
            </a:r>
            <a:br>
              <a:rPr lang="fr-FR" dirty="0" smtClean="0"/>
            </a:br>
            <a:r>
              <a:rPr lang="fr-FR" dirty="0" smtClean="0"/>
              <a:t>que vous connaissez déjà !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3568" y="4365104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Les ressemblances avec l’anglais et le français </a:t>
            </a:r>
          </a:p>
          <a:p>
            <a:pPr algn="ctr"/>
            <a:r>
              <a:rPr lang="fr-FR" sz="2800" b="1" dirty="0" smtClean="0"/>
              <a:t>constituent une aide réelle pour l’apprenant.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9209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01238"/>
              </p:ext>
            </p:extLst>
          </p:nvPr>
        </p:nvGraphicFramePr>
        <p:xfrm>
          <a:off x="2339752" y="880330"/>
          <a:ext cx="4104455" cy="5808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Acrobat Document" r:id="rId3" imgW="5667172" imgH="8019870" progId="AcroExch.Document.7">
                  <p:embed/>
                </p:oleObj>
              </mc:Choice>
              <mc:Fallback>
                <p:oleObj name="Acrobat Document" r:id="rId3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752" y="880330"/>
                        <a:ext cx="4104455" cy="5808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170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108818"/>
              </p:ext>
            </p:extLst>
          </p:nvPr>
        </p:nvGraphicFramePr>
        <p:xfrm>
          <a:off x="2699793" y="836712"/>
          <a:ext cx="4136864" cy="5854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Acrobat Document" r:id="rId3" imgW="5667172" imgH="8019870" progId="AcroExch.Document.7">
                  <p:embed/>
                </p:oleObj>
              </mc:Choice>
              <mc:Fallback>
                <p:oleObj name="Acrobat Document" r:id="rId3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9793" y="836712"/>
                        <a:ext cx="4136864" cy="5854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3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885193"/>
              </p:ext>
            </p:extLst>
          </p:nvPr>
        </p:nvGraphicFramePr>
        <p:xfrm>
          <a:off x="2699793" y="780673"/>
          <a:ext cx="4104456" cy="5808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Acrobat Document" r:id="rId3" imgW="5667172" imgH="8019870" progId="AcroExch.Document.7">
                  <p:embed/>
                </p:oleObj>
              </mc:Choice>
              <mc:Fallback>
                <p:oleObj name="Acrobat Document" r:id="rId3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9793" y="780673"/>
                        <a:ext cx="4104456" cy="5808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266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146104" cy="2418544"/>
          </a:xfrm>
        </p:spPr>
        <p:txBody>
          <a:bodyPr/>
          <a:lstStyle/>
          <a:p>
            <a:pPr algn="ctr"/>
            <a:r>
              <a:rPr lang="fr-FR" dirty="0" smtClean="0"/>
              <a:t>Pour en savoir davantage, n’hésitez pas à interroger votre professeur !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4005064"/>
            <a:ext cx="8208912" cy="2520280"/>
          </a:xfrm>
        </p:spPr>
        <p:txBody>
          <a:bodyPr>
            <a:noAutofit/>
          </a:bodyPr>
          <a:lstStyle/>
          <a:p>
            <a:pPr algn="ctr"/>
            <a:r>
              <a:rPr lang="fr-FR" sz="5400" dirty="0" smtClean="0"/>
              <a:t>A bientôt !</a:t>
            </a:r>
          </a:p>
          <a:p>
            <a:pPr algn="ctr"/>
            <a:r>
              <a:rPr lang="fr-FR" sz="5400" dirty="0" smtClean="0"/>
              <a:t>Bis </a:t>
            </a:r>
            <a:r>
              <a:rPr lang="fr-FR" sz="5400" dirty="0" err="1" smtClean="0"/>
              <a:t>bald</a:t>
            </a:r>
            <a:r>
              <a:rPr lang="fr-FR" sz="5400" dirty="0" smtClean="0"/>
              <a:t> !</a:t>
            </a:r>
          </a:p>
          <a:p>
            <a:pPr algn="ctr"/>
            <a:r>
              <a:rPr lang="fr-FR" sz="1800" dirty="0" smtClean="0"/>
              <a:t>                                                                                               </a:t>
            </a:r>
          </a:p>
          <a:p>
            <a:pPr algn="ctr"/>
            <a:r>
              <a:rPr lang="fr-FR" sz="1800" dirty="0"/>
              <a:t> </a:t>
            </a:r>
            <a:r>
              <a:rPr lang="fr-FR" sz="1800" dirty="0" smtClean="0"/>
              <a:t>                                                                                                    Mme DESECHALLIERS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50275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14252"/>
              </p:ext>
            </p:extLst>
          </p:nvPr>
        </p:nvGraphicFramePr>
        <p:xfrm>
          <a:off x="2699792" y="980728"/>
          <a:ext cx="4019818" cy="56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5667172" imgH="8019870" progId="AcroExch.Document.7">
                  <p:embed/>
                </p:oleObj>
              </mc:Choice>
              <mc:Fallback>
                <p:oleObj name="Acrobat Document" r:id="rId3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9792" y="980728"/>
                        <a:ext cx="4019818" cy="5688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6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865545"/>
              </p:ext>
            </p:extLst>
          </p:nvPr>
        </p:nvGraphicFramePr>
        <p:xfrm>
          <a:off x="2555776" y="764704"/>
          <a:ext cx="4208872" cy="5956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3" imgW="5667172" imgH="8019870" progId="AcroExch.Document.7">
                  <p:embed/>
                </p:oleObj>
              </mc:Choice>
              <mc:Fallback>
                <p:oleObj name="Acrobat Document" r:id="rId3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776" y="764704"/>
                        <a:ext cx="4208872" cy="5956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41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199655"/>
              </p:ext>
            </p:extLst>
          </p:nvPr>
        </p:nvGraphicFramePr>
        <p:xfrm>
          <a:off x="2555777" y="692696"/>
          <a:ext cx="4310640" cy="61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Acrobat Document" r:id="rId3" imgW="5667172" imgH="8019870" progId="AcroExch.Document.7">
                  <p:embed/>
                </p:oleObj>
              </mc:Choice>
              <mc:Fallback>
                <p:oleObj name="Acrobat Document" r:id="rId3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777" y="692696"/>
                        <a:ext cx="4310640" cy="6100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37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L’allemand à votre portée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3568" y="3501008"/>
            <a:ext cx="7848872" cy="216024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La langue allemande a emprunté </a:t>
            </a:r>
          </a:p>
          <a:p>
            <a:pPr algn="ctr"/>
            <a:r>
              <a:rPr lang="fr-FR" sz="2800" dirty="0" smtClean="0"/>
              <a:t>beaucoup de mots à la langue française, </a:t>
            </a:r>
          </a:p>
          <a:p>
            <a:pPr algn="ctr"/>
            <a:r>
              <a:rPr lang="fr-FR" sz="2800" dirty="0" smtClean="0"/>
              <a:t>ce qui en facilite la compréhension et l’apprentissage.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7056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529408"/>
              </p:ext>
            </p:extLst>
          </p:nvPr>
        </p:nvGraphicFramePr>
        <p:xfrm>
          <a:off x="2699792" y="836712"/>
          <a:ext cx="4065577" cy="575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Acrobat Document" r:id="rId3" imgW="5667172" imgH="8019870" progId="AcroExch.Document.7">
                  <p:embed/>
                </p:oleObj>
              </mc:Choice>
              <mc:Fallback>
                <p:oleObj name="Acrobat Document" r:id="rId3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9792" y="836712"/>
                        <a:ext cx="4065577" cy="5753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8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082637"/>
              </p:ext>
            </p:extLst>
          </p:nvPr>
        </p:nvGraphicFramePr>
        <p:xfrm>
          <a:off x="2411760" y="836712"/>
          <a:ext cx="4102235" cy="5805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Acrobat Document" r:id="rId3" imgW="5667172" imgH="8019870" progId="AcroExch.Document.7">
                  <p:embed/>
                </p:oleObj>
              </mc:Choice>
              <mc:Fallback>
                <p:oleObj name="Acrobat Document" r:id="rId3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836712"/>
                        <a:ext cx="4102235" cy="5805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375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508128"/>
              </p:ext>
            </p:extLst>
          </p:nvPr>
        </p:nvGraphicFramePr>
        <p:xfrm>
          <a:off x="2699793" y="836712"/>
          <a:ext cx="4136864" cy="5854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Acrobat Document" r:id="rId3" imgW="5667172" imgH="8019870" progId="AcroExch.Document.7">
                  <p:embed/>
                </p:oleObj>
              </mc:Choice>
              <mc:Fallback>
                <p:oleObj name="Acrobat Document" r:id="rId3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9793" y="836712"/>
                        <a:ext cx="4136864" cy="5854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83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L’allemand accessible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3573016"/>
            <a:ext cx="7772400" cy="15097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sz="3200" b="1" dirty="0" smtClean="0"/>
              <a:t>Dans de nombreux domaines, </a:t>
            </a:r>
          </a:p>
          <a:p>
            <a:pPr algn="ctr"/>
            <a:r>
              <a:rPr lang="fr-FR" sz="3200" b="1" dirty="0" smtClean="0"/>
              <a:t>beaucoup de mots</a:t>
            </a:r>
          </a:p>
          <a:p>
            <a:pPr algn="ctr"/>
            <a:r>
              <a:rPr lang="fr-FR" sz="3200" b="1" dirty="0" smtClean="0"/>
              <a:t> sont proches du français ou de l’anglais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01536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</TotalTime>
  <Words>108</Words>
  <Application>Microsoft Office PowerPoint</Application>
  <PresentationFormat>Affichage à l'écran (4:3)</PresentationFormat>
  <Paragraphs>23</Paragraphs>
  <Slides>17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Débit</vt:lpstr>
      <vt:lpstr>Acrobat Document</vt:lpstr>
      <vt:lpstr>La langue allemande facile</vt:lpstr>
      <vt:lpstr>Présentation PowerPoint</vt:lpstr>
      <vt:lpstr>Présentation PowerPoint</vt:lpstr>
      <vt:lpstr>Présentation PowerPoint</vt:lpstr>
      <vt:lpstr>L’allemand à votre portée</vt:lpstr>
      <vt:lpstr>Présentation PowerPoint</vt:lpstr>
      <vt:lpstr>Présentation PowerPoint</vt:lpstr>
      <vt:lpstr>Présentation PowerPoint</vt:lpstr>
      <vt:lpstr>L’allemand accessible</vt:lpstr>
      <vt:lpstr>Présentation PowerPoint</vt:lpstr>
      <vt:lpstr>Présentation PowerPoint</vt:lpstr>
      <vt:lpstr>Présentation PowerPoint</vt:lpstr>
      <vt:lpstr>L’allemand  que vous connaissez déjà !</vt:lpstr>
      <vt:lpstr>Présentation PowerPoint</vt:lpstr>
      <vt:lpstr>Présentation PowerPoint</vt:lpstr>
      <vt:lpstr>Présentation PowerPoint</vt:lpstr>
      <vt:lpstr>Pour en savoir davantage, n’hésitez pas à interroger votre professeur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langue allemande facile</dc:title>
  <dc:creator>Mauricette;Déséchalliers</dc:creator>
  <cp:lastModifiedBy>Mauricette</cp:lastModifiedBy>
  <cp:revision>12</cp:revision>
  <dcterms:created xsi:type="dcterms:W3CDTF">2012-12-15T18:01:48Z</dcterms:created>
  <dcterms:modified xsi:type="dcterms:W3CDTF">2012-12-15T20:32:26Z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