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B737-BD4C-486E-B818-FA3F80BBB1B6}" type="datetimeFigureOut">
              <a:rPr lang="fr-FR" smtClean="0"/>
              <a:t>13/12/2012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D6A3-2E7A-43DE-AFF6-F2E3D8ACF7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01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B737-BD4C-486E-B818-FA3F80BBB1B6}" type="datetimeFigureOut">
              <a:rPr lang="fr-FR" smtClean="0"/>
              <a:t>13/12/2012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D6A3-2E7A-43DE-AFF6-F2E3D8ACF7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20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B737-BD4C-486E-B818-FA3F80BBB1B6}" type="datetimeFigureOut">
              <a:rPr lang="fr-FR" smtClean="0"/>
              <a:t>13/12/2012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D6A3-2E7A-43DE-AFF6-F2E3D8ACF7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58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B737-BD4C-486E-B818-FA3F80BBB1B6}" type="datetimeFigureOut">
              <a:rPr lang="fr-FR" smtClean="0"/>
              <a:t>13/12/2012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D6A3-2E7A-43DE-AFF6-F2E3D8ACF7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129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B737-BD4C-486E-B818-FA3F80BBB1B6}" type="datetimeFigureOut">
              <a:rPr lang="fr-FR" smtClean="0"/>
              <a:t>13/12/2012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D6A3-2E7A-43DE-AFF6-F2E3D8ACF7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08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B737-BD4C-486E-B818-FA3F80BBB1B6}" type="datetimeFigureOut">
              <a:rPr lang="fr-FR" smtClean="0"/>
              <a:t>13/12/2012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D6A3-2E7A-43DE-AFF6-F2E3D8ACF7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99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B737-BD4C-486E-B818-FA3F80BBB1B6}" type="datetimeFigureOut">
              <a:rPr lang="fr-FR" smtClean="0"/>
              <a:t>13/12/2012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D6A3-2E7A-43DE-AFF6-F2E3D8ACF7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09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B737-BD4C-486E-B818-FA3F80BBB1B6}" type="datetimeFigureOut">
              <a:rPr lang="fr-FR" smtClean="0"/>
              <a:t>13/12/2012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D6A3-2E7A-43DE-AFF6-F2E3D8ACF7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840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B737-BD4C-486E-B818-FA3F80BBB1B6}" type="datetimeFigureOut">
              <a:rPr lang="fr-FR" smtClean="0"/>
              <a:t>13/12/2012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D6A3-2E7A-43DE-AFF6-F2E3D8ACF7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07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B737-BD4C-486E-B818-FA3F80BBB1B6}" type="datetimeFigureOut">
              <a:rPr lang="fr-FR" smtClean="0"/>
              <a:t>13/12/2012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D6A3-2E7A-43DE-AFF6-F2E3D8ACF7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12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B737-BD4C-486E-B818-FA3F80BBB1B6}" type="datetimeFigureOut">
              <a:rPr lang="fr-FR" smtClean="0"/>
              <a:t>13/12/2012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D6A3-2E7A-43DE-AFF6-F2E3D8ACF7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0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2B737-BD4C-486E-B818-FA3F80BBB1B6}" type="datetimeFigureOut">
              <a:rPr lang="fr-FR" smtClean="0"/>
              <a:t>13/12/2012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7D6A3-2E7A-43DE-AFF6-F2E3D8ACF7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58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Blblblbl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test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82556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Blblblbl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Blblblbl</dc:title>
  <dc:creator>Margot</dc:creator>
  <cp:lastModifiedBy>Margot</cp:lastModifiedBy>
  <cp:revision>1</cp:revision>
  <dcterms:created xsi:type="dcterms:W3CDTF">2012-12-13T18:15:05Z</dcterms:created>
  <dcterms:modified xsi:type="dcterms:W3CDTF">2012-12-13T18:15:31Z</dcterms:modified>
</cp:coreProperties>
</file>