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3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30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09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3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4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9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0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1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75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65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44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16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267-ED7E-4127-A169-2A3CDE78FDD0}" type="datetimeFigureOut">
              <a:rPr lang="fr-FR" smtClean="0"/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933C8-E34A-4090-94E2-DC5D589A8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31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2200" b="1" dirty="0" smtClean="0"/>
              <a:t>Liste FCRM « Un projet, une ambition, construire le club de demain »</a:t>
            </a:r>
            <a:endParaRPr lang="fr-F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107504" y="908720"/>
            <a:ext cx="28083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Fiers du bilan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059832" y="908720"/>
            <a:ext cx="2880320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Candidature d’équipe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084168" y="908720"/>
            <a:ext cx="28803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Continuité et ambition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07504" y="1412776"/>
            <a:ext cx="2808312" cy="40324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Mise sous contrôle des finances à partir d’une situation difficile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Evènements internes fédérateurs, dialogue avec l’ensemble des adhérents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Qualité encadrement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Développement du foot féminin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Création section handicap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Développement pôle loisir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Nouvelle équipe vétérans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Résultats sportifs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Fort développement stages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Image et communication attirant les media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Stratégie sponsoring efficace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Partenariat Nike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Reconnaissance par les instances locales et nationales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C</a:t>
            </a:r>
            <a:r>
              <a:rPr lang="fr-FR" sz="1400" dirty="0" smtClean="0"/>
              <a:t>onfiance de la municipalité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59832" y="1412776"/>
            <a:ext cx="2880320" cy="40324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15 candidats unis autour du Président </a:t>
            </a:r>
            <a:r>
              <a:rPr lang="fr-FR" sz="1400" b="1" dirty="0" smtClean="0"/>
              <a:t>Daniel Vinette et de son bureau directeur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5 candidats nouveaux, soit un renouvellement d’un tiers de l’équipe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3 femmes</a:t>
            </a:r>
            <a:endParaRPr lang="fr-FR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2 étudiants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Toutes les pratiques représentées : jeunes, séniors, loisirs, féminines, handicap, vétérans, arbitres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Plusieurs cadres dirigeants d’entreprise apportant savoir faire en gestion et management</a:t>
            </a:r>
          </a:p>
          <a:p>
            <a:endParaRPr lang="fr-FR" sz="1400" dirty="0"/>
          </a:p>
          <a:p>
            <a:endParaRPr lang="fr-FR" sz="1400" dirty="0"/>
          </a:p>
        </p:txBody>
      </p:sp>
      <p:sp>
        <p:nvSpPr>
          <p:cNvPr id="12" name="Rectangle 11"/>
          <p:cNvSpPr/>
          <p:nvPr/>
        </p:nvSpPr>
        <p:spPr>
          <a:xfrm>
            <a:off x="6084168" y="1412776"/>
            <a:ext cx="2808312" cy="40324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Foot pour tous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Améliorer encore la qualité des prestations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/>
              <a:t>U</a:t>
            </a:r>
            <a:r>
              <a:rPr lang="fr-FR" sz="1400" dirty="0" smtClean="0"/>
              <a:t>ne équipe en régional à chaque niveau pour les garçons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Féminines sénior en national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20 arbitres au FCRM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Création section </a:t>
            </a:r>
            <a:r>
              <a:rPr lang="fr-FR" sz="1400" dirty="0" err="1" smtClean="0"/>
              <a:t>futsall</a:t>
            </a:r>
            <a:endParaRPr lang="fr-F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2 nouveaux terrain synthétiques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Qualité des stages pour atteindre 600 stagiaires par 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Sponsoring = 15% budget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Organisation rigoureuse, transparente et professionnelle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Consolider partenariat Girondins de Bordeaux</a:t>
            </a:r>
          </a:p>
          <a:p>
            <a:endParaRPr lang="fr-FR" sz="1400" dirty="0"/>
          </a:p>
        </p:txBody>
      </p:sp>
      <p:sp>
        <p:nvSpPr>
          <p:cNvPr id="13" name="Rectangle 12"/>
          <p:cNvSpPr/>
          <p:nvPr/>
        </p:nvSpPr>
        <p:spPr>
          <a:xfrm>
            <a:off x="406543" y="5445224"/>
            <a:ext cx="83309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Votez le 15 </a:t>
            </a:r>
            <a:r>
              <a:rPr lang="fr-FR" sz="28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déc</a:t>
            </a:r>
            <a:r>
              <a:rPr lang="fr-FR" sz="2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pour notre projet et notre équipe !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1520" y="5949280"/>
            <a:ext cx="8352928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AG à partir de 9H au club house, votent tous les adhérents de plus de 16 ans à jour de cotisation. 15 sièges à pourvoir ; un bulletin valable comprend de zéro à 15 noms parmi les 25 candidats officiels.  Donnez procuration à une personne de l’équipe si absent.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36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egis.EAU.000\Downloads\photo_elfi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720080" cy="128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755576" y="150312"/>
            <a:ext cx="1603876" cy="10464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dirty="0" smtClean="0"/>
              <a:t>Elfi </a:t>
            </a:r>
            <a:r>
              <a:rPr lang="fr-FR" sz="1200" b="1" dirty="0" err="1" smtClean="0"/>
              <a:t>Gruchet</a:t>
            </a:r>
            <a:r>
              <a:rPr lang="fr-FR" sz="1200" b="1" dirty="0" smtClean="0"/>
              <a:t>, </a:t>
            </a:r>
          </a:p>
          <a:p>
            <a:r>
              <a:rPr lang="fr-FR" sz="1000" b="1" dirty="0" smtClean="0"/>
              <a:t>22 ans, étudiante</a:t>
            </a:r>
          </a:p>
          <a:p>
            <a:r>
              <a:rPr lang="fr-FR" sz="1000" b="1" dirty="0" smtClean="0"/>
              <a:t>Joueuse et éducatrice :</a:t>
            </a:r>
          </a:p>
          <a:p>
            <a:r>
              <a:rPr lang="fr-FR" sz="1000" dirty="0"/>
              <a:t>« </a:t>
            </a:r>
            <a:r>
              <a:rPr lang="fr-FR" sz="1000" dirty="0" smtClean="0"/>
              <a:t>Faire </a:t>
            </a:r>
            <a:r>
              <a:rPr lang="fr-FR" sz="1000" dirty="0"/>
              <a:t>de ma passion pour le club </a:t>
            </a:r>
            <a:r>
              <a:rPr lang="fr-FR" sz="1000" dirty="0" smtClean="0"/>
              <a:t>un </a:t>
            </a:r>
            <a:r>
              <a:rPr lang="fr-FR" sz="1000" dirty="0"/>
              <a:t>investissement au quotidien</a:t>
            </a:r>
            <a:r>
              <a:rPr lang="fr-FR" sz="1000" dirty="0" smtClean="0"/>
              <a:t>. »</a:t>
            </a:r>
            <a:endParaRPr lang="en-GB" sz="1000" dirty="0"/>
          </a:p>
        </p:txBody>
      </p:sp>
      <p:sp>
        <p:nvSpPr>
          <p:cNvPr id="3" name="ZoneTexte 2"/>
          <p:cNvSpPr txBox="1"/>
          <p:nvPr/>
        </p:nvSpPr>
        <p:spPr>
          <a:xfrm>
            <a:off x="3707904" y="44624"/>
            <a:ext cx="1824538" cy="13542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 smtClean="0"/>
              <a:t>Benjamin </a:t>
            </a:r>
            <a:r>
              <a:rPr lang="fr-FR" sz="1200" b="1" dirty="0" err="1" smtClean="0"/>
              <a:t>Cahart</a:t>
            </a:r>
            <a:endParaRPr lang="fr-FR" sz="1200" b="1" dirty="0" smtClean="0"/>
          </a:p>
          <a:p>
            <a:r>
              <a:rPr lang="fr-FR" sz="1000" b="1" dirty="0" smtClean="0"/>
              <a:t>20 ans, étudiant.</a:t>
            </a:r>
          </a:p>
          <a:p>
            <a:r>
              <a:rPr lang="fr-FR" sz="1000" b="1" dirty="0" smtClean="0"/>
              <a:t>Joueur sénior compétition</a:t>
            </a:r>
          </a:p>
          <a:p>
            <a:r>
              <a:rPr lang="fr-FR" sz="1000" dirty="0" smtClean="0"/>
              <a:t>« Participer </a:t>
            </a:r>
            <a:r>
              <a:rPr lang="fr-FR" sz="1000" dirty="0"/>
              <a:t>activement </a:t>
            </a:r>
            <a:r>
              <a:rPr lang="fr-FR" sz="1000" dirty="0" smtClean="0"/>
              <a:t>au</a:t>
            </a:r>
          </a:p>
          <a:p>
            <a:r>
              <a:rPr lang="fr-FR" sz="1000" dirty="0" smtClean="0"/>
              <a:t> </a:t>
            </a:r>
            <a:r>
              <a:rPr lang="fr-FR" sz="1000" dirty="0"/>
              <a:t>développement de </a:t>
            </a:r>
            <a:r>
              <a:rPr lang="fr-FR" sz="1000" dirty="0" smtClean="0"/>
              <a:t>notre</a:t>
            </a:r>
          </a:p>
          <a:p>
            <a:r>
              <a:rPr lang="fr-FR" sz="1000" dirty="0" smtClean="0"/>
              <a:t> </a:t>
            </a:r>
            <a:r>
              <a:rPr lang="fr-FR" sz="1000" dirty="0"/>
              <a:t>club et </a:t>
            </a:r>
            <a:r>
              <a:rPr lang="fr-FR" sz="1000" dirty="0" smtClean="0"/>
              <a:t>mener</a:t>
            </a:r>
          </a:p>
          <a:p>
            <a:r>
              <a:rPr lang="fr-FR" sz="1000" dirty="0" smtClean="0"/>
              <a:t> </a:t>
            </a:r>
            <a:r>
              <a:rPr lang="fr-FR" sz="1000" dirty="0"/>
              <a:t>à bien le projet </a:t>
            </a:r>
            <a:r>
              <a:rPr lang="fr-FR" sz="1000" dirty="0" smtClean="0"/>
              <a:t>élaboré</a:t>
            </a:r>
          </a:p>
          <a:p>
            <a:r>
              <a:rPr lang="fr-FR" sz="1000" dirty="0" smtClean="0"/>
              <a:t> </a:t>
            </a:r>
            <a:r>
              <a:rPr lang="fr-FR" sz="1000" dirty="0"/>
              <a:t>pour les 3 prochaines </a:t>
            </a:r>
            <a:r>
              <a:rPr lang="fr-FR" sz="1000" dirty="0" smtClean="0"/>
              <a:t>années »</a:t>
            </a:r>
            <a:endParaRPr lang="en-GB" sz="1000" dirty="0"/>
          </a:p>
        </p:txBody>
      </p:sp>
      <p:pic>
        <p:nvPicPr>
          <p:cNvPr id="2051" name="Picture 3" descr="C:\Users\Regis.EAU.000\Downloads\DSCN73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624"/>
            <a:ext cx="86409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Regis.EAU.000\Downloads\DSCN73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5"/>
            <a:ext cx="1008112" cy="134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187624" y="1385481"/>
            <a:ext cx="1842171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000" b="1" dirty="0" smtClean="0"/>
              <a:t>Cyril </a:t>
            </a:r>
            <a:r>
              <a:rPr lang="fr-FR" sz="1000" b="1" dirty="0" err="1" smtClean="0"/>
              <a:t>Cahart</a:t>
            </a:r>
            <a:endParaRPr lang="fr-FR" sz="1000" b="1" dirty="0" smtClean="0"/>
          </a:p>
          <a:p>
            <a:r>
              <a:rPr lang="fr-FR" sz="1000" b="1" dirty="0" smtClean="0"/>
              <a:t>Directeur Général</a:t>
            </a:r>
          </a:p>
          <a:p>
            <a:r>
              <a:rPr lang="fr-FR" sz="1000" b="1" dirty="0" smtClean="0"/>
              <a:t>Dirigeant séniors et U15</a:t>
            </a:r>
          </a:p>
          <a:p>
            <a:r>
              <a:rPr lang="fr-FR" sz="1000" b="1" dirty="0" smtClean="0"/>
              <a:t>Actuel secrétaire général </a:t>
            </a:r>
          </a:p>
          <a:p>
            <a:r>
              <a:rPr lang="fr-FR" sz="1000" b="1" dirty="0" smtClean="0"/>
              <a:t>Adjoint du FCRM</a:t>
            </a:r>
          </a:p>
          <a:p>
            <a:r>
              <a:rPr lang="fr-FR" sz="1000" dirty="0" smtClean="0"/>
              <a:t>«</a:t>
            </a:r>
            <a:r>
              <a:rPr lang="fr-FR" sz="1000" dirty="0"/>
              <a:t>U</a:t>
            </a:r>
            <a:r>
              <a:rPr lang="fr-FR" sz="1000" dirty="0" smtClean="0"/>
              <a:t>ne passion, une ambition</a:t>
            </a:r>
            <a:br>
              <a:rPr lang="fr-FR" sz="1000" dirty="0" smtClean="0"/>
            </a:br>
            <a:r>
              <a:rPr lang="fr-FR" sz="1000" dirty="0" smtClean="0"/>
              <a:t>- développer un écosystème </a:t>
            </a:r>
          </a:p>
          <a:p>
            <a:r>
              <a:rPr lang="fr-FR" sz="1000" dirty="0" smtClean="0"/>
              <a:t>d'entreprises autour du FCRM »</a:t>
            </a:r>
            <a:endParaRPr lang="en-GB" sz="1000" dirty="0"/>
          </a:p>
        </p:txBody>
      </p:sp>
      <p:sp>
        <p:nvSpPr>
          <p:cNvPr id="10" name="ZoneTexte 9"/>
          <p:cNvSpPr txBox="1"/>
          <p:nvPr/>
        </p:nvSpPr>
        <p:spPr>
          <a:xfrm>
            <a:off x="1277099" y="2815768"/>
            <a:ext cx="1710725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000" b="1" dirty="0" smtClean="0"/>
              <a:t>Régis Desroches</a:t>
            </a:r>
          </a:p>
          <a:p>
            <a:r>
              <a:rPr lang="fr-FR" sz="1000" b="1" dirty="0" smtClean="0"/>
              <a:t>Cadre dirigeant industrie</a:t>
            </a:r>
          </a:p>
          <a:p>
            <a:r>
              <a:rPr lang="fr-FR" sz="1000" b="1" dirty="0" smtClean="0"/>
              <a:t>Dirigeant U12 et U15, joueur</a:t>
            </a:r>
          </a:p>
          <a:p>
            <a:r>
              <a:rPr lang="fr-FR" sz="1000" b="1" dirty="0" smtClean="0"/>
              <a:t>Séniors loisirs (mercredi)</a:t>
            </a:r>
          </a:p>
          <a:p>
            <a:r>
              <a:rPr lang="fr-FR" sz="1000" b="1" dirty="0" smtClean="0"/>
              <a:t>Actuel Vice-Président en </a:t>
            </a:r>
          </a:p>
          <a:p>
            <a:r>
              <a:rPr lang="fr-FR" sz="1000" b="1" dirty="0" smtClean="0"/>
              <a:t>Charge de la communication</a:t>
            </a:r>
          </a:p>
          <a:p>
            <a:r>
              <a:rPr lang="fr-FR" sz="1000" dirty="0" smtClean="0"/>
              <a:t>«Mes priorités sont le foot </a:t>
            </a:r>
          </a:p>
          <a:p>
            <a:r>
              <a:rPr lang="fr-FR" sz="1000" dirty="0" smtClean="0"/>
              <a:t>pour tous et le rôle social du </a:t>
            </a:r>
          </a:p>
          <a:p>
            <a:r>
              <a:rPr lang="fr-FR" sz="1000" dirty="0" smtClean="0"/>
              <a:t>FCRM»</a:t>
            </a:r>
            <a:endParaRPr lang="en-GB" sz="1000" dirty="0"/>
          </a:p>
        </p:txBody>
      </p:sp>
      <p:pic>
        <p:nvPicPr>
          <p:cNvPr id="2055" name="Picture 7" descr="veterans B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3" t="43085" r="51278" b="16151"/>
          <a:stretch/>
        </p:blipFill>
        <p:spPr bwMode="auto">
          <a:xfrm>
            <a:off x="8244408" y="39655"/>
            <a:ext cx="867407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5940152" y="44624"/>
            <a:ext cx="2178802" cy="10464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 smtClean="0"/>
              <a:t>Olivier </a:t>
            </a:r>
            <a:r>
              <a:rPr lang="fr-FR" sz="1200" b="1" dirty="0" err="1" smtClean="0"/>
              <a:t>Guesnon</a:t>
            </a:r>
            <a:endParaRPr lang="fr-FR" sz="1200" b="1" dirty="0" smtClean="0"/>
          </a:p>
          <a:p>
            <a:r>
              <a:rPr lang="fr-FR" sz="1000" b="1" dirty="0" smtClean="0"/>
              <a:t>Chef d’entreprise (commerces à </a:t>
            </a:r>
            <a:r>
              <a:rPr lang="fr-FR" sz="1000" b="1" dirty="0" err="1" smtClean="0"/>
              <a:t>Ruei</a:t>
            </a:r>
            <a:r>
              <a:rPr lang="fr-FR" sz="1000" b="1" dirty="0" smtClean="0"/>
              <a:t>)</a:t>
            </a:r>
          </a:p>
          <a:p>
            <a:r>
              <a:rPr lang="fr-FR" sz="1000" b="1" dirty="0" smtClean="0"/>
              <a:t>Joueur vétéran :</a:t>
            </a:r>
          </a:p>
          <a:p>
            <a:r>
              <a:rPr lang="fr-FR" sz="1000" dirty="0" smtClean="0"/>
              <a:t>«</a:t>
            </a:r>
            <a:r>
              <a:rPr lang="fr-FR" sz="1000" dirty="0"/>
              <a:t>T</a:t>
            </a:r>
            <a:r>
              <a:rPr lang="fr-FR" sz="1000" dirty="0" smtClean="0"/>
              <a:t>ransmettre </a:t>
            </a:r>
            <a:r>
              <a:rPr lang="fr-FR" sz="1000" dirty="0"/>
              <a:t>les valeurs et </a:t>
            </a:r>
          </a:p>
          <a:p>
            <a:r>
              <a:rPr lang="fr-FR" sz="1000" dirty="0" smtClean="0"/>
              <a:t>l’expérience </a:t>
            </a:r>
            <a:r>
              <a:rPr lang="fr-FR" sz="1000" dirty="0"/>
              <a:t>de la section </a:t>
            </a:r>
            <a:r>
              <a:rPr lang="fr-FR" sz="1000" dirty="0" smtClean="0"/>
              <a:t>vétérans ! </a:t>
            </a:r>
          </a:p>
          <a:p>
            <a:r>
              <a:rPr lang="fr-FR" sz="1000" dirty="0" smtClean="0"/>
              <a:t>Ils </a:t>
            </a:r>
            <a:r>
              <a:rPr lang="fr-FR" sz="1000" dirty="0"/>
              <a:t>sont la mémoire d un club </a:t>
            </a:r>
            <a:r>
              <a:rPr lang="fr-FR" sz="1000" dirty="0" smtClean="0"/>
              <a:t> »</a:t>
            </a:r>
            <a:endParaRPr lang="en-GB" sz="1000" dirty="0"/>
          </a:p>
        </p:txBody>
      </p:sp>
      <p:pic>
        <p:nvPicPr>
          <p:cNvPr id="2056" name="Picture 8" descr="F:\Blog octobre 2012\martial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1" r="17511"/>
          <a:stretch/>
        </p:blipFill>
        <p:spPr bwMode="auto">
          <a:xfrm>
            <a:off x="7982527" y="1332538"/>
            <a:ext cx="1125977" cy="118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6372288" y="1364342"/>
            <a:ext cx="1584088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 smtClean="0"/>
              <a:t>Martial Gand</a:t>
            </a:r>
          </a:p>
          <a:p>
            <a:r>
              <a:rPr lang="fr-FR" sz="1000" b="1" dirty="0" smtClean="0"/>
              <a:t>Directeur Agence bancaire</a:t>
            </a:r>
          </a:p>
          <a:p>
            <a:r>
              <a:rPr lang="fr-FR" sz="1000" b="1" dirty="0"/>
              <a:t>Dirigeant féminines U18, </a:t>
            </a:r>
          </a:p>
          <a:p>
            <a:r>
              <a:rPr lang="fr-FR" sz="1000" b="1" dirty="0" smtClean="0"/>
              <a:t>Actuel secrétaire général </a:t>
            </a:r>
          </a:p>
          <a:p>
            <a:r>
              <a:rPr lang="fr-FR" sz="1000" b="1" dirty="0" smtClean="0"/>
              <a:t>du FCRM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430957" y="1556792"/>
            <a:ext cx="2509195" cy="2031325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dirty="0" smtClean="0"/>
              <a:t>Daniel Vinette</a:t>
            </a:r>
            <a:endParaRPr lang="fr-FR" sz="1000" b="1" dirty="0" smtClean="0"/>
          </a:p>
          <a:p>
            <a:r>
              <a:rPr lang="fr-FR" sz="1000" b="1" dirty="0" smtClean="0"/>
              <a:t>Directeur Général</a:t>
            </a:r>
          </a:p>
          <a:p>
            <a:r>
              <a:rPr lang="fr-FR" sz="1000" b="1" dirty="0" smtClean="0"/>
              <a:t>Dirigeant U19</a:t>
            </a:r>
          </a:p>
          <a:p>
            <a:r>
              <a:rPr lang="fr-FR" sz="1000" b="1" dirty="0" smtClean="0"/>
              <a:t>Actuel </a:t>
            </a:r>
            <a:r>
              <a:rPr lang="fr-FR" sz="1200" b="1" dirty="0" smtClean="0"/>
              <a:t>Président </a:t>
            </a:r>
          </a:p>
          <a:p>
            <a:r>
              <a:rPr lang="fr-FR" sz="1200" b="1" dirty="0" smtClean="0"/>
              <a:t>du FCRM</a:t>
            </a:r>
          </a:p>
          <a:p>
            <a:r>
              <a:rPr lang="fr-FR" sz="1000" dirty="0" smtClean="0"/>
              <a:t>«Avec une équipe de</a:t>
            </a:r>
          </a:p>
          <a:p>
            <a:r>
              <a:rPr lang="fr-FR" sz="1000" dirty="0" smtClean="0"/>
              <a:t>passionnés, continuer </a:t>
            </a:r>
            <a:r>
              <a:rPr lang="fr-FR" sz="1000" dirty="0"/>
              <a:t>le </a:t>
            </a:r>
            <a:endParaRPr lang="fr-FR" sz="1000" dirty="0" smtClean="0"/>
          </a:p>
          <a:p>
            <a:r>
              <a:rPr lang="fr-FR" sz="1000" dirty="0" smtClean="0"/>
              <a:t>travail </a:t>
            </a:r>
            <a:r>
              <a:rPr lang="fr-FR" sz="1000" dirty="0"/>
              <a:t>déjà accompli  </a:t>
            </a:r>
            <a:r>
              <a:rPr lang="fr-FR" sz="1000" dirty="0" smtClean="0"/>
              <a:t>sur</a:t>
            </a:r>
          </a:p>
          <a:p>
            <a:r>
              <a:rPr lang="fr-FR" sz="1000" dirty="0" smtClean="0"/>
              <a:t>les </a:t>
            </a:r>
            <a:r>
              <a:rPr lang="fr-FR" sz="1000" dirty="0"/>
              <a:t>structures </a:t>
            </a:r>
            <a:r>
              <a:rPr lang="fr-FR" sz="1000" dirty="0" smtClean="0"/>
              <a:t> </a:t>
            </a:r>
            <a:r>
              <a:rPr lang="fr-FR" sz="1000" dirty="0"/>
              <a:t>du FCRM </a:t>
            </a:r>
            <a:endParaRPr lang="fr-FR" sz="1000" dirty="0" smtClean="0"/>
          </a:p>
          <a:p>
            <a:r>
              <a:rPr lang="fr-FR" sz="1000" dirty="0" smtClean="0"/>
              <a:t>pour </a:t>
            </a:r>
            <a:r>
              <a:rPr lang="fr-FR" sz="1000" dirty="0"/>
              <a:t>que chacun de ses membres </a:t>
            </a:r>
            <a:endParaRPr lang="fr-FR" sz="1000" dirty="0" smtClean="0"/>
          </a:p>
          <a:p>
            <a:r>
              <a:rPr lang="fr-FR" sz="1000" dirty="0" smtClean="0"/>
              <a:t>puissent </a:t>
            </a:r>
            <a:r>
              <a:rPr lang="fr-FR" sz="1000" dirty="0"/>
              <a:t>prendre un maximum de </a:t>
            </a:r>
            <a:r>
              <a:rPr lang="fr-FR" sz="1000" dirty="0" smtClean="0"/>
              <a:t>plaisir</a:t>
            </a:r>
          </a:p>
          <a:p>
            <a:r>
              <a:rPr lang="fr-FR" sz="1000" dirty="0" smtClean="0"/>
              <a:t> </a:t>
            </a:r>
            <a:r>
              <a:rPr lang="fr-FR" sz="1000" dirty="0"/>
              <a:t>en pratiquant </a:t>
            </a:r>
            <a:r>
              <a:rPr lang="fr-FR" sz="1000" dirty="0" smtClean="0"/>
              <a:t>son </a:t>
            </a:r>
            <a:r>
              <a:rPr lang="fr-FR" sz="1000" dirty="0"/>
              <a:t>sport préféré !</a:t>
            </a:r>
            <a:r>
              <a:rPr lang="fr-FR" sz="1000" dirty="0" smtClean="0"/>
              <a:t>  »</a:t>
            </a:r>
            <a:endParaRPr lang="en-GB" sz="1000" dirty="0"/>
          </a:p>
        </p:txBody>
      </p:sp>
      <p:pic>
        <p:nvPicPr>
          <p:cNvPr id="1026" name="Picture 2" descr="C:\Users\Regis.EAU.000\Downloads\Le Parisien Daniel VINETTE (2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076" y="1628800"/>
            <a:ext cx="1032068" cy="1440160"/>
          </a:xfrm>
          <a:prstGeom prst="rect">
            <a:avLst/>
          </a:prstGeom>
          <a:noFill/>
          <a:ln w="571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6410760" y="2357006"/>
            <a:ext cx="1507144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 smtClean="0"/>
              <a:t>Emmanuel </a:t>
            </a:r>
            <a:r>
              <a:rPr lang="fr-FR" sz="1200" b="1" dirty="0" err="1" smtClean="0"/>
              <a:t>Lootens</a:t>
            </a:r>
            <a:endParaRPr lang="fr-FR" sz="1000" b="1" dirty="0" smtClean="0"/>
          </a:p>
          <a:p>
            <a:r>
              <a:rPr lang="fr-FR" sz="1000" b="1" dirty="0" smtClean="0"/>
              <a:t>Cadre dirigeant Industrie</a:t>
            </a:r>
          </a:p>
          <a:p>
            <a:r>
              <a:rPr lang="fr-FR" sz="1000" b="1" dirty="0" smtClean="0"/>
              <a:t>Dirigeant U15</a:t>
            </a:r>
          </a:p>
          <a:p>
            <a:r>
              <a:rPr lang="fr-FR" sz="1000" b="1" dirty="0" smtClean="0"/>
              <a:t>Actuel Vice-Président </a:t>
            </a:r>
          </a:p>
          <a:p>
            <a:r>
              <a:rPr lang="fr-FR" sz="1000" b="1" dirty="0" smtClean="0"/>
              <a:t>du FCRM en charge du </a:t>
            </a:r>
          </a:p>
          <a:p>
            <a:r>
              <a:rPr lang="fr-FR" sz="1000" b="1" dirty="0" smtClean="0"/>
              <a:t>social et des finances</a:t>
            </a:r>
          </a:p>
          <a:p>
            <a:r>
              <a:rPr lang="fr-FR" sz="1000" dirty="0" smtClean="0"/>
              <a:t>«</a:t>
            </a:r>
            <a:r>
              <a:rPr lang="fr-FR" sz="1000" dirty="0"/>
              <a:t>Progresser tous </a:t>
            </a:r>
            <a:endParaRPr lang="fr-FR" sz="1000" dirty="0" smtClean="0"/>
          </a:p>
          <a:p>
            <a:r>
              <a:rPr lang="fr-FR" sz="1000" dirty="0" smtClean="0"/>
              <a:t>ensemble </a:t>
            </a:r>
            <a:r>
              <a:rPr lang="fr-FR" sz="1000" dirty="0"/>
              <a:t>par le travail, </a:t>
            </a:r>
            <a:endParaRPr lang="fr-FR" sz="1000" dirty="0" smtClean="0"/>
          </a:p>
          <a:p>
            <a:r>
              <a:rPr lang="fr-FR" sz="1000" dirty="0" smtClean="0"/>
              <a:t>le </a:t>
            </a:r>
            <a:r>
              <a:rPr lang="fr-FR" sz="1000" dirty="0"/>
              <a:t>respect et </a:t>
            </a:r>
            <a:r>
              <a:rPr lang="fr-FR" sz="1000" dirty="0" smtClean="0"/>
              <a:t>l’humilité »</a:t>
            </a:r>
            <a:endParaRPr lang="en-GB" sz="1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4562708" y="4297159"/>
            <a:ext cx="1578804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dirty="0" smtClean="0"/>
              <a:t>Rino </a:t>
            </a:r>
            <a:r>
              <a:rPr lang="fr-FR" sz="1200" b="1" dirty="0" err="1" smtClean="0"/>
              <a:t>Contini</a:t>
            </a:r>
            <a:endParaRPr lang="fr-FR" sz="1000" b="1" dirty="0" smtClean="0"/>
          </a:p>
          <a:p>
            <a:r>
              <a:rPr lang="fr-FR" sz="1000" b="1" dirty="0" smtClean="0"/>
              <a:t>Directeur commercial</a:t>
            </a:r>
          </a:p>
          <a:p>
            <a:r>
              <a:rPr lang="fr-FR" sz="1000" b="1" dirty="0" smtClean="0"/>
              <a:t>Dirigeant U15</a:t>
            </a:r>
          </a:p>
          <a:p>
            <a:r>
              <a:rPr lang="fr-FR" sz="1000" b="1" dirty="0" smtClean="0"/>
              <a:t>Actuel Vice-Président </a:t>
            </a:r>
          </a:p>
          <a:p>
            <a:r>
              <a:rPr lang="fr-FR" sz="1000" b="1" dirty="0" smtClean="0"/>
              <a:t>du FCRM en charge du sportif</a:t>
            </a:r>
          </a:p>
          <a:p>
            <a:r>
              <a:rPr lang="fr-FR" sz="1000" dirty="0" smtClean="0"/>
              <a:t>« </a:t>
            </a:r>
            <a:r>
              <a:rPr lang="fr-FR" sz="1000" dirty="0"/>
              <a:t>Foot &amp; FCRM, 2 passions pour grandir tous </a:t>
            </a:r>
            <a:r>
              <a:rPr lang="fr-FR" sz="1000" dirty="0" smtClean="0"/>
              <a:t>ensemble»</a:t>
            </a:r>
            <a:endParaRPr lang="en-GB" sz="1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5704428" y="6074712"/>
            <a:ext cx="1603876" cy="738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i="1" dirty="0" smtClean="0"/>
              <a:t>Véronique </a:t>
            </a:r>
            <a:r>
              <a:rPr lang="fr-FR" sz="1200" b="1" i="1" dirty="0" err="1" smtClean="0"/>
              <a:t>Cantrel</a:t>
            </a:r>
            <a:endParaRPr lang="fr-FR" sz="1200" b="1" i="1" dirty="0" smtClean="0"/>
          </a:p>
          <a:p>
            <a:r>
              <a:rPr lang="fr-FR" sz="1000" b="1" i="1" dirty="0" smtClean="0"/>
              <a:t>vice-Présidente APEI Rueil-Nanterre ; dirigeante foot adapté</a:t>
            </a:r>
            <a:endParaRPr lang="en-GB" sz="1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1187624" y="4358134"/>
            <a:ext cx="1584176" cy="10464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dirty="0" smtClean="0"/>
              <a:t>Sylvie Bourreau</a:t>
            </a:r>
          </a:p>
          <a:p>
            <a:r>
              <a:rPr lang="fr-FR" sz="1000" b="1" dirty="0" smtClean="0"/>
              <a:t>retraitée</a:t>
            </a:r>
          </a:p>
          <a:p>
            <a:r>
              <a:rPr lang="fr-FR" sz="1000" b="1" dirty="0" smtClean="0"/>
              <a:t>Dirigeante féminines, administrateur, en charge des festivités, du bar et de la restauration des stages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771988" y="5044026"/>
            <a:ext cx="1348446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 smtClean="0"/>
              <a:t>Philippe </a:t>
            </a:r>
            <a:r>
              <a:rPr lang="fr-FR" sz="1200" b="1" dirty="0" err="1" smtClean="0"/>
              <a:t>Pinquet</a:t>
            </a:r>
            <a:endParaRPr lang="fr-FR" sz="1000" b="1" dirty="0" smtClean="0"/>
          </a:p>
          <a:p>
            <a:r>
              <a:rPr lang="fr-FR" sz="1000" b="1" dirty="0" smtClean="0"/>
              <a:t>Fonctionnaire </a:t>
            </a:r>
          </a:p>
          <a:p>
            <a:r>
              <a:rPr lang="fr-FR" sz="1000" b="1" dirty="0" smtClean="0"/>
              <a:t>Dirigeant U17</a:t>
            </a:r>
          </a:p>
          <a:p>
            <a:r>
              <a:rPr lang="fr-FR" sz="1000" b="1" dirty="0" smtClean="0"/>
              <a:t>Actuel administrateur</a:t>
            </a:r>
          </a:p>
        </p:txBody>
      </p:sp>
      <p:pic>
        <p:nvPicPr>
          <p:cNvPr id="4" name="Picture 2" descr="F:\WeTransfer-531ILX3R\LOOTENS Emmanuel (2)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963" b="27205"/>
          <a:stretch/>
        </p:blipFill>
        <p:spPr bwMode="auto">
          <a:xfrm>
            <a:off x="7908556" y="2596694"/>
            <a:ext cx="1179453" cy="111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/>
          <p:cNvSpPr txBox="1"/>
          <p:nvPr/>
        </p:nvSpPr>
        <p:spPr>
          <a:xfrm>
            <a:off x="2771800" y="4297159"/>
            <a:ext cx="1632178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 smtClean="0"/>
              <a:t>Grégory Charlier</a:t>
            </a:r>
          </a:p>
          <a:p>
            <a:r>
              <a:rPr lang="fr-FR" sz="1000" b="1" dirty="0" smtClean="0"/>
              <a:t>Policier</a:t>
            </a:r>
          </a:p>
          <a:p>
            <a:r>
              <a:rPr lang="fr-FR" sz="1000" b="1" dirty="0" smtClean="0"/>
              <a:t>Arbitre référent et</a:t>
            </a:r>
          </a:p>
          <a:p>
            <a:r>
              <a:rPr lang="fr-FR" sz="1000" b="1" dirty="0" smtClean="0"/>
              <a:t>éducateur débutants</a:t>
            </a:r>
          </a:p>
          <a:p>
            <a:r>
              <a:rPr lang="fr-FR" sz="1000" dirty="0" smtClean="0"/>
              <a:t>«</a:t>
            </a:r>
            <a:r>
              <a:rPr lang="fr-FR" sz="1000" dirty="0"/>
              <a:t>L'évolution dans un </a:t>
            </a:r>
            <a:r>
              <a:rPr lang="fr-FR" sz="1000" dirty="0" smtClean="0"/>
              <a:t>club</a:t>
            </a:r>
          </a:p>
          <a:p>
            <a:r>
              <a:rPr lang="fr-FR" sz="1000" dirty="0" smtClean="0"/>
              <a:t> </a:t>
            </a:r>
            <a:r>
              <a:rPr lang="fr-FR" sz="1000" dirty="0"/>
              <a:t>ambitieux, la formation </a:t>
            </a:r>
            <a:endParaRPr lang="fr-FR" sz="1000" dirty="0" smtClean="0"/>
          </a:p>
          <a:p>
            <a:r>
              <a:rPr lang="fr-FR" sz="1000" dirty="0" smtClean="0"/>
              <a:t>des </a:t>
            </a:r>
            <a:r>
              <a:rPr lang="fr-FR" sz="1000" dirty="0"/>
              <a:t>jeunes pousses du </a:t>
            </a:r>
            <a:endParaRPr lang="fr-FR" sz="1000" dirty="0" smtClean="0"/>
          </a:p>
          <a:p>
            <a:r>
              <a:rPr lang="fr-FR" sz="1000" dirty="0" smtClean="0"/>
              <a:t>FCRM </a:t>
            </a:r>
            <a:r>
              <a:rPr lang="fr-FR" sz="1000" dirty="0"/>
              <a:t>et le développement </a:t>
            </a:r>
            <a:endParaRPr lang="fr-FR" sz="1000" dirty="0" smtClean="0"/>
          </a:p>
          <a:p>
            <a:r>
              <a:rPr lang="fr-FR" sz="1000" dirty="0" smtClean="0"/>
              <a:t>de l'arbitrage»</a:t>
            </a:r>
            <a:endParaRPr lang="en-GB" sz="1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1187624" y="5694928"/>
            <a:ext cx="1578804" cy="10464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b="1" dirty="0" smtClean="0"/>
              <a:t>Gildas </a:t>
            </a:r>
            <a:r>
              <a:rPr lang="fr-FR" sz="1200" b="1" dirty="0" err="1" smtClean="0"/>
              <a:t>Guillosseau</a:t>
            </a:r>
            <a:endParaRPr lang="fr-FR" sz="1000" b="1" dirty="0" smtClean="0"/>
          </a:p>
          <a:p>
            <a:r>
              <a:rPr lang="fr-FR" sz="1000" b="1" dirty="0" smtClean="0"/>
              <a:t>Cadre dirigeant industrie</a:t>
            </a:r>
          </a:p>
          <a:p>
            <a:r>
              <a:rPr lang="fr-FR" sz="1000" b="1" dirty="0" smtClean="0"/>
              <a:t>Dirigeant U12</a:t>
            </a:r>
          </a:p>
          <a:p>
            <a:r>
              <a:rPr lang="fr-FR" sz="1000" dirty="0" smtClean="0"/>
              <a:t>«Partager le plaisir du foot dans un club ouvert à tous  »</a:t>
            </a:r>
            <a:endParaRPr lang="en-GB" sz="1000" dirty="0"/>
          </a:p>
        </p:txBody>
      </p:sp>
      <p:pic>
        <p:nvPicPr>
          <p:cNvPr id="1027" name="Picture 3" descr="F:\WeTransfer-531ILX3R\BOURREAU Sylvie (2)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3" r="11982" b="21739"/>
          <a:stretch/>
        </p:blipFill>
        <p:spPr bwMode="auto">
          <a:xfrm>
            <a:off x="179512" y="4293096"/>
            <a:ext cx="100811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WeTransfer-531ILX3R\PINQUET Philipp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787" y="5044026"/>
            <a:ext cx="81009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WeTransfer-531ILX3R\CHARLIER Gr+®gory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06"/>
          <a:stretch/>
        </p:blipFill>
        <p:spPr bwMode="auto">
          <a:xfrm>
            <a:off x="2843808" y="5733256"/>
            <a:ext cx="1041727" cy="109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:\WeTransfer-531ILX3R\CANTREL V+®ronique (4).JPG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944"/>
          <a:stretch/>
        </p:blipFill>
        <p:spPr bwMode="auto">
          <a:xfrm>
            <a:off x="7228532" y="5877272"/>
            <a:ext cx="943868" cy="9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:\WeTransfer-531ILX3R\CONTINI Rino (2).JP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844"/>
          <a:stretch/>
        </p:blipFill>
        <p:spPr bwMode="auto">
          <a:xfrm>
            <a:off x="4226723" y="5758417"/>
            <a:ext cx="1425397" cy="107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Reégis\Downloads\photo.JP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5" t="21799"/>
          <a:stretch/>
        </p:blipFill>
        <p:spPr bwMode="auto">
          <a:xfrm>
            <a:off x="35495" y="2797675"/>
            <a:ext cx="1214091" cy="142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H:\WeTransfer-531ILX3R\AMMAR-KHODJA Jacques.jpg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16"/>
          <a:stretch/>
        </p:blipFill>
        <p:spPr bwMode="auto">
          <a:xfrm>
            <a:off x="8003021" y="3779926"/>
            <a:ext cx="1084988" cy="110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ZoneTexte 29"/>
          <p:cNvSpPr txBox="1"/>
          <p:nvPr/>
        </p:nvSpPr>
        <p:spPr>
          <a:xfrm>
            <a:off x="6346809" y="4140369"/>
            <a:ext cx="168507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 smtClean="0"/>
              <a:t>Jacques Ammar-</a:t>
            </a:r>
            <a:r>
              <a:rPr lang="fr-FR" sz="1200" b="1" dirty="0" err="1" smtClean="0"/>
              <a:t>Khodja</a:t>
            </a:r>
            <a:endParaRPr lang="fr-FR" sz="1200" b="1" dirty="0" smtClean="0"/>
          </a:p>
          <a:p>
            <a:r>
              <a:rPr lang="fr-FR" sz="1000" b="1" dirty="0" smtClean="0"/>
              <a:t>Dirigeant U19 et féminines </a:t>
            </a:r>
          </a:p>
          <a:p>
            <a:r>
              <a:rPr lang="fr-FR" sz="1000" b="1" dirty="0" smtClean="0"/>
              <a:t>Actuel administrateur</a:t>
            </a:r>
          </a:p>
        </p:txBody>
      </p:sp>
      <p:pic>
        <p:nvPicPr>
          <p:cNvPr id="7" name="Picture 4" descr="H:\WeTransfer-531ILX3R\GUILLOSSEAU Gildas.JPG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59"/>
          <a:stretch/>
        </p:blipFill>
        <p:spPr bwMode="auto">
          <a:xfrm>
            <a:off x="251520" y="5609861"/>
            <a:ext cx="803557" cy="124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941903" y="3574757"/>
            <a:ext cx="35023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15 </a:t>
            </a:r>
            <a:r>
              <a:rPr lang="fr-FR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</a:t>
            </a:r>
            <a:r>
              <a:rPr lang="fr-FR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andidats unis</a:t>
            </a:r>
            <a:endParaRPr lang="fr-FR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258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513</Words>
  <Application>Microsoft Office PowerPoint</Application>
  <PresentationFormat>Affichage à l'écran (4:3)</PresentationFormat>
  <Paragraphs>129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Liste FCRM « Un projet, une ambition, construire le club de demain »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 FCRM « Un projet, une ambition », construire le club de demain</dc:title>
  <dc:creator>Régis</dc:creator>
  <cp:lastModifiedBy>Lydie</cp:lastModifiedBy>
  <cp:revision>34</cp:revision>
  <cp:lastPrinted>2012-12-02T14:23:26Z</cp:lastPrinted>
  <dcterms:created xsi:type="dcterms:W3CDTF">2012-12-02T13:45:17Z</dcterms:created>
  <dcterms:modified xsi:type="dcterms:W3CDTF">2012-12-11T15:38:53Z</dcterms:modified>
</cp:coreProperties>
</file>