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03" autoAdjust="0"/>
  </p:normalViewPr>
  <p:slideViewPr>
    <p:cSldViewPr>
      <p:cViewPr>
        <p:scale>
          <a:sx n="80" d="100"/>
          <a:sy n="80" d="100"/>
        </p:scale>
        <p:origin x="-228" y="-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66644-945C-4783-B98F-E63758B10EE4}" type="datetimeFigureOut">
              <a:rPr lang="fr-FR" smtClean="0"/>
              <a:t>09/12/2012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B097-C618-4878-9457-101AA5483A1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66644-945C-4783-B98F-E63758B10EE4}" type="datetimeFigureOut">
              <a:rPr lang="fr-FR" smtClean="0"/>
              <a:t>09/12/2012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B097-C618-4878-9457-101AA5483A1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66644-945C-4783-B98F-E63758B10EE4}" type="datetimeFigureOut">
              <a:rPr lang="fr-FR" smtClean="0"/>
              <a:t>09/12/2012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B097-C618-4878-9457-101AA5483A1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66644-945C-4783-B98F-E63758B10EE4}" type="datetimeFigureOut">
              <a:rPr lang="fr-FR" smtClean="0"/>
              <a:t>09/12/2012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B097-C618-4878-9457-101AA5483A1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66644-945C-4783-B98F-E63758B10EE4}" type="datetimeFigureOut">
              <a:rPr lang="fr-FR" smtClean="0"/>
              <a:t>09/12/2012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B097-C618-4878-9457-101AA5483A1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66644-945C-4783-B98F-E63758B10EE4}" type="datetimeFigureOut">
              <a:rPr lang="fr-FR" smtClean="0"/>
              <a:t>09/12/2012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B097-C618-4878-9457-101AA5483A1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66644-945C-4783-B98F-E63758B10EE4}" type="datetimeFigureOut">
              <a:rPr lang="fr-FR" smtClean="0"/>
              <a:t>09/12/2012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B097-C618-4878-9457-101AA5483A1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66644-945C-4783-B98F-E63758B10EE4}" type="datetimeFigureOut">
              <a:rPr lang="fr-FR" smtClean="0"/>
              <a:t>09/12/2012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B097-C618-4878-9457-101AA5483A1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66644-945C-4783-B98F-E63758B10EE4}" type="datetimeFigureOut">
              <a:rPr lang="fr-FR" smtClean="0"/>
              <a:t>09/12/2012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B097-C618-4878-9457-101AA5483A1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66644-945C-4783-B98F-E63758B10EE4}" type="datetimeFigureOut">
              <a:rPr lang="fr-FR" smtClean="0"/>
              <a:t>09/12/2012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B097-C618-4878-9457-101AA5483A1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66644-945C-4783-B98F-E63758B10EE4}" type="datetimeFigureOut">
              <a:rPr lang="fr-FR" smtClean="0"/>
              <a:t>09/12/2012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B097-C618-4878-9457-101AA5483A1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66644-945C-4783-B98F-E63758B10EE4}" type="datetimeFigureOut">
              <a:rPr lang="fr-FR" smtClean="0"/>
              <a:t>09/12/2012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8B097-C618-4878-9457-101AA5483A1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 descr="PS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2132856"/>
            <a:ext cx="760080" cy="684000"/>
          </a:xfrm>
          <a:prstGeom prst="rect">
            <a:avLst/>
          </a:prstGeom>
        </p:spPr>
      </p:pic>
      <p:pic>
        <p:nvPicPr>
          <p:cNvPr id="19" name="Image 18" descr="nic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31640" y="2060848"/>
            <a:ext cx="828000" cy="828000"/>
          </a:xfrm>
          <a:prstGeom prst="rect">
            <a:avLst/>
          </a:prstGeom>
        </p:spPr>
      </p:pic>
      <p:pic>
        <p:nvPicPr>
          <p:cNvPr id="15" name="Image 14" descr="Lorien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31640" y="2132856"/>
            <a:ext cx="750701" cy="720000"/>
          </a:xfrm>
          <a:prstGeom prst="rect">
            <a:avLst/>
          </a:prstGeom>
        </p:spPr>
      </p:pic>
      <p:pic>
        <p:nvPicPr>
          <p:cNvPr id="26" name="Image 25" descr="toulous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331640" y="2060848"/>
            <a:ext cx="712884" cy="792000"/>
          </a:xfrm>
          <a:prstGeom prst="rect">
            <a:avLst/>
          </a:prstGeom>
        </p:spPr>
      </p:pic>
      <p:pic>
        <p:nvPicPr>
          <p:cNvPr id="24" name="Image 23" descr="Sochaux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547664" y="2132856"/>
            <a:ext cx="723907" cy="684000"/>
          </a:xfrm>
          <a:prstGeom prst="rect">
            <a:avLst/>
          </a:prstGeom>
        </p:spPr>
      </p:pic>
      <p:pic>
        <p:nvPicPr>
          <p:cNvPr id="23" name="Image 22" descr="rennes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619672" y="2204864"/>
            <a:ext cx="741592" cy="756000"/>
          </a:xfrm>
          <a:prstGeom prst="rect">
            <a:avLst/>
          </a:prstGeom>
        </p:spPr>
      </p:pic>
      <p:pic>
        <p:nvPicPr>
          <p:cNvPr id="29" name="Image 28" descr="Valanciennes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619672" y="2132856"/>
            <a:ext cx="720018" cy="720000"/>
          </a:xfrm>
          <a:prstGeom prst="rect">
            <a:avLst/>
          </a:prstGeom>
        </p:spPr>
      </p:pic>
      <p:pic>
        <p:nvPicPr>
          <p:cNvPr id="9" name="Image 8" descr="Bastia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619672" y="2060848"/>
            <a:ext cx="716289" cy="756000"/>
          </a:xfrm>
          <a:prstGeom prst="rect">
            <a:avLst/>
          </a:prstGeom>
        </p:spPr>
      </p:pic>
      <p:pic>
        <p:nvPicPr>
          <p:cNvPr id="12" name="Image 11" descr="Evian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619672" y="2132856"/>
            <a:ext cx="712962" cy="720000"/>
          </a:xfrm>
          <a:prstGeom prst="rect">
            <a:avLst/>
          </a:prstGeom>
        </p:spPr>
      </p:pic>
      <p:pic>
        <p:nvPicPr>
          <p:cNvPr id="6" name="Image 5" descr="coupelle tirage au sort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55576" y="4005064"/>
            <a:ext cx="2617123" cy="2852936"/>
          </a:xfrm>
          <a:prstGeom prst="rect">
            <a:avLst/>
          </a:prstGeom>
        </p:spPr>
      </p:pic>
      <p:pic>
        <p:nvPicPr>
          <p:cNvPr id="7" name="Image 6" descr="coupelle tirage au sort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436096" y="4005064"/>
            <a:ext cx="2617123" cy="2852936"/>
          </a:xfrm>
          <a:prstGeom prst="rect">
            <a:avLst/>
          </a:prstGeom>
        </p:spPr>
      </p:pic>
      <p:pic>
        <p:nvPicPr>
          <p:cNvPr id="13" name="Image 12" descr="ligue 1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3779912" y="116632"/>
            <a:ext cx="1448468" cy="2160000"/>
          </a:xfrm>
          <a:prstGeom prst="rect">
            <a:avLst/>
          </a:prstGeom>
        </p:spPr>
      </p:pic>
      <p:pic>
        <p:nvPicPr>
          <p:cNvPr id="31" name="Image 30" descr="ball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1259632" y="4509120"/>
            <a:ext cx="288000" cy="288000"/>
          </a:xfrm>
          <a:prstGeom prst="rect">
            <a:avLst/>
          </a:prstGeom>
        </p:spPr>
      </p:pic>
      <p:pic>
        <p:nvPicPr>
          <p:cNvPr id="34" name="Image 33" descr="ball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1907704" y="4725144"/>
            <a:ext cx="288000" cy="288000"/>
          </a:xfrm>
          <a:prstGeom prst="rect">
            <a:avLst/>
          </a:prstGeom>
        </p:spPr>
      </p:pic>
      <p:pic>
        <p:nvPicPr>
          <p:cNvPr id="36" name="Image 35" descr="ball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516216" y="4653136"/>
            <a:ext cx="288000" cy="288000"/>
          </a:xfrm>
          <a:prstGeom prst="rect">
            <a:avLst/>
          </a:prstGeom>
        </p:spPr>
      </p:pic>
      <p:pic>
        <p:nvPicPr>
          <p:cNvPr id="37" name="Image 36" descr="ball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411760" y="4653136"/>
            <a:ext cx="288000" cy="288000"/>
          </a:xfrm>
          <a:prstGeom prst="rect">
            <a:avLst/>
          </a:prstGeom>
        </p:spPr>
      </p:pic>
      <p:pic>
        <p:nvPicPr>
          <p:cNvPr id="39" name="Image 38" descr="ball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372200" y="5013176"/>
            <a:ext cx="288000" cy="288000"/>
          </a:xfrm>
          <a:prstGeom prst="rect">
            <a:avLst/>
          </a:prstGeom>
        </p:spPr>
      </p:pic>
      <p:pic>
        <p:nvPicPr>
          <p:cNvPr id="42" name="Image 41" descr="ball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267744" y="4869160"/>
            <a:ext cx="288000" cy="288000"/>
          </a:xfrm>
          <a:prstGeom prst="rect">
            <a:avLst/>
          </a:prstGeom>
        </p:spPr>
      </p:pic>
      <p:sp>
        <p:nvSpPr>
          <p:cNvPr id="50" name="ZoneTexte 49"/>
          <p:cNvSpPr txBox="1"/>
          <p:nvPr/>
        </p:nvSpPr>
        <p:spPr>
          <a:xfrm>
            <a:off x="5724128" y="2420888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Kevin </a:t>
            </a:r>
            <a:r>
              <a:rPr lang="fr-FR" sz="1400" dirty="0" err="1" smtClean="0"/>
              <a:t>Esponda</a:t>
            </a:r>
            <a:endParaRPr lang="fr-FR" sz="1400" dirty="0"/>
          </a:p>
        </p:txBody>
      </p:sp>
      <p:sp>
        <p:nvSpPr>
          <p:cNvPr id="52" name="ZoneTexte 51"/>
          <p:cNvSpPr txBox="1"/>
          <p:nvPr/>
        </p:nvSpPr>
        <p:spPr>
          <a:xfrm>
            <a:off x="5868144" y="2492896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M A. </a:t>
            </a:r>
            <a:r>
              <a:rPr lang="fr-FR" sz="1200" dirty="0" err="1" smtClean="0"/>
              <a:t>Besombes</a:t>
            </a:r>
            <a:endParaRPr lang="fr-FR" sz="1200" dirty="0"/>
          </a:p>
        </p:txBody>
      </p:sp>
      <p:pic>
        <p:nvPicPr>
          <p:cNvPr id="44" name="Image 43" descr="ball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7092280" y="4653136"/>
            <a:ext cx="288000" cy="288000"/>
          </a:xfrm>
          <a:prstGeom prst="rect">
            <a:avLst/>
          </a:prstGeom>
        </p:spPr>
      </p:pic>
      <p:pic>
        <p:nvPicPr>
          <p:cNvPr id="48" name="Image 47" descr="ball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084168" y="4653136"/>
            <a:ext cx="288000" cy="288000"/>
          </a:xfrm>
          <a:prstGeom prst="rect">
            <a:avLst/>
          </a:prstGeom>
        </p:spPr>
      </p:pic>
      <p:sp>
        <p:nvSpPr>
          <p:cNvPr id="55" name="ZoneTexte 54"/>
          <p:cNvSpPr txBox="1"/>
          <p:nvPr/>
        </p:nvSpPr>
        <p:spPr>
          <a:xfrm>
            <a:off x="5436096" y="2492896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Jonathan </a:t>
            </a:r>
            <a:r>
              <a:rPr lang="fr-FR" sz="1400" dirty="0" err="1" smtClean="0"/>
              <a:t>Vernhettes</a:t>
            </a:r>
            <a:endParaRPr lang="fr-FR" sz="1400" dirty="0"/>
          </a:p>
        </p:txBody>
      </p:sp>
      <p:pic>
        <p:nvPicPr>
          <p:cNvPr id="45" name="Image 44" descr="ball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1691680" y="4653136"/>
            <a:ext cx="288000" cy="288000"/>
          </a:xfrm>
          <a:prstGeom prst="rect">
            <a:avLst/>
          </a:prstGeom>
        </p:spPr>
      </p:pic>
      <p:pic>
        <p:nvPicPr>
          <p:cNvPr id="46" name="Image 45" descr="ball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123728" y="4653136"/>
            <a:ext cx="288000" cy="288000"/>
          </a:xfrm>
          <a:prstGeom prst="rect">
            <a:avLst/>
          </a:prstGeom>
        </p:spPr>
      </p:pic>
      <p:pic>
        <p:nvPicPr>
          <p:cNvPr id="43" name="Image 42" descr="ball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300192" y="4653136"/>
            <a:ext cx="288000" cy="288000"/>
          </a:xfrm>
          <a:prstGeom prst="rect">
            <a:avLst/>
          </a:prstGeom>
        </p:spPr>
      </p:pic>
      <p:pic>
        <p:nvPicPr>
          <p:cNvPr id="32" name="Image 31" descr="ball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1619672" y="4869160"/>
            <a:ext cx="288000" cy="288000"/>
          </a:xfrm>
          <a:prstGeom prst="rect">
            <a:avLst/>
          </a:prstGeom>
        </p:spPr>
      </p:pic>
      <p:pic>
        <p:nvPicPr>
          <p:cNvPr id="30" name="Image 29" descr="ball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732240" y="4653136"/>
            <a:ext cx="288000" cy="288000"/>
          </a:xfrm>
          <a:prstGeom prst="rect">
            <a:avLst/>
          </a:prstGeom>
        </p:spPr>
      </p:pic>
      <p:pic>
        <p:nvPicPr>
          <p:cNvPr id="40" name="Image 39" descr="ball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876256" y="4797152"/>
            <a:ext cx="288000" cy="288000"/>
          </a:xfrm>
          <a:prstGeom prst="rect">
            <a:avLst/>
          </a:prstGeom>
        </p:spPr>
      </p:pic>
      <p:pic>
        <p:nvPicPr>
          <p:cNvPr id="8" name="Image 7" descr="Ajaccio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1691680" y="1988840"/>
            <a:ext cx="756084" cy="756000"/>
          </a:xfrm>
          <a:prstGeom prst="rect">
            <a:avLst/>
          </a:prstGeom>
        </p:spPr>
      </p:pic>
      <p:pic>
        <p:nvPicPr>
          <p:cNvPr id="62" name="Image 61" descr="ball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1979712" y="4941168"/>
            <a:ext cx="288000" cy="288000"/>
          </a:xfrm>
          <a:prstGeom prst="rect">
            <a:avLst/>
          </a:prstGeom>
        </p:spPr>
      </p:pic>
      <p:pic>
        <p:nvPicPr>
          <p:cNvPr id="33" name="Image 32" descr="ball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1403648" y="4725144"/>
            <a:ext cx="288000" cy="288000"/>
          </a:xfrm>
          <a:prstGeom prst="rect">
            <a:avLst/>
          </a:prstGeom>
        </p:spPr>
      </p:pic>
      <p:sp>
        <p:nvSpPr>
          <p:cNvPr id="51" name="ZoneTexte 50"/>
          <p:cNvSpPr txBox="1"/>
          <p:nvPr/>
        </p:nvSpPr>
        <p:spPr>
          <a:xfrm>
            <a:off x="6012160" y="2636912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Thomas </a:t>
            </a:r>
            <a:r>
              <a:rPr lang="fr-FR" sz="1200" dirty="0" err="1" smtClean="0"/>
              <a:t>Mirisola</a:t>
            </a:r>
            <a:endParaRPr lang="fr-FR" sz="1200" dirty="0"/>
          </a:p>
        </p:txBody>
      </p:sp>
      <p:pic>
        <p:nvPicPr>
          <p:cNvPr id="47" name="Image 46" descr="ball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228184" y="4797152"/>
            <a:ext cx="288000" cy="288000"/>
          </a:xfrm>
          <a:prstGeom prst="rect">
            <a:avLst/>
          </a:prstGeom>
        </p:spPr>
      </p:pic>
      <p:sp>
        <p:nvSpPr>
          <p:cNvPr id="53" name="ZoneTexte 52"/>
          <p:cNvSpPr txBox="1"/>
          <p:nvPr/>
        </p:nvSpPr>
        <p:spPr>
          <a:xfrm>
            <a:off x="6084168" y="2492896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JM. </a:t>
            </a:r>
            <a:r>
              <a:rPr lang="fr-FR" sz="1200" dirty="0" err="1" smtClean="0"/>
              <a:t>Mercadier</a:t>
            </a:r>
            <a:endParaRPr lang="fr-FR" sz="1200" dirty="0"/>
          </a:p>
        </p:txBody>
      </p:sp>
      <p:sp>
        <p:nvSpPr>
          <p:cNvPr id="56" name="ZoneTexte 55"/>
          <p:cNvSpPr txBox="1"/>
          <p:nvPr/>
        </p:nvSpPr>
        <p:spPr>
          <a:xfrm>
            <a:off x="5940152" y="2780928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Anthony </a:t>
            </a:r>
            <a:r>
              <a:rPr lang="fr-FR" sz="1200" dirty="0" err="1" smtClean="0"/>
              <a:t>Thonyo</a:t>
            </a:r>
            <a:r>
              <a:rPr lang="fr-FR" sz="1200" dirty="0" smtClean="0"/>
              <a:t> </a:t>
            </a:r>
            <a:r>
              <a:rPr lang="fr-FR" sz="1200" dirty="0" err="1" smtClean="0"/>
              <a:t>Gallais</a:t>
            </a:r>
            <a:endParaRPr lang="fr-FR" sz="1200" dirty="0"/>
          </a:p>
        </p:txBody>
      </p:sp>
      <p:sp>
        <p:nvSpPr>
          <p:cNvPr id="57" name="ZoneTexte 56"/>
          <p:cNvSpPr txBox="1"/>
          <p:nvPr/>
        </p:nvSpPr>
        <p:spPr>
          <a:xfrm>
            <a:off x="5796136" y="2420888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Danis Kim </a:t>
            </a:r>
            <a:r>
              <a:rPr lang="fr-FR" sz="1400" dirty="0" err="1" smtClean="0"/>
              <a:t>Mag</a:t>
            </a:r>
            <a:r>
              <a:rPr lang="fr-FR" sz="1400" dirty="0" smtClean="0"/>
              <a:t> </a:t>
            </a:r>
            <a:r>
              <a:rPr lang="fr-FR" sz="1400" dirty="0" err="1" smtClean="0"/>
              <a:t>Dav</a:t>
            </a:r>
            <a:endParaRPr lang="fr-FR" sz="1400" dirty="0"/>
          </a:p>
        </p:txBody>
      </p:sp>
      <p:pic>
        <p:nvPicPr>
          <p:cNvPr id="49" name="Image 48" descr="ball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444208" y="4797152"/>
            <a:ext cx="288000" cy="288000"/>
          </a:xfrm>
          <a:prstGeom prst="rect">
            <a:avLst/>
          </a:prstGeom>
        </p:spPr>
      </p:pic>
      <p:sp>
        <p:nvSpPr>
          <p:cNvPr id="58" name="ZoneTexte 57"/>
          <p:cNvSpPr txBox="1"/>
          <p:nvPr/>
        </p:nvSpPr>
        <p:spPr>
          <a:xfrm>
            <a:off x="6084168" y="2492896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David </a:t>
            </a:r>
            <a:r>
              <a:rPr lang="fr-FR" sz="1200" dirty="0" err="1" smtClean="0"/>
              <a:t>Bouvelle</a:t>
            </a:r>
            <a:endParaRPr lang="fr-FR" sz="1200" dirty="0"/>
          </a:p>
        </p:txBody>
      </p:sp>
      <p:pic>
        <p:nvPicPr>
          <p:cNvPr id="61" name="Image 60" descr="ball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1763688" y="4869160"/>
            <a:ext cx="288000" cy="288000"/>
          </a:xfrm>
          <a:prstGeom prst="rect">
            <a:avLst/>
          </a:prstGeom>
        </p:spPr>
      </p:pic>
      <p:pic>
        <p:nvPicPr>
          <p:cNvPr id="60" name="Image 59" descr="ball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660232" y="4869160"/>
            <a:ext cx="288000" cy="288000"/>
          </a:xfrm>
          <a:prstGeom prst="rect">
            <a:avLst/>
          </a:prstGeom>
        </p:spPr>
      </p:pic>
      <p:sp>
        <p:nvSpPr>
          <p:cNvPr id="59" name="ZoneTexte 58"/>
          <p:cNvSpPr txBox="1"/>
          <p:nvPr/>
        </p:nvSpPr>
        <p:spPr>
          <a:xfrm>
            <a:off x="6084168" y="2492896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El </a:t>
            </a:r>
            <a:r>
              <a:rPr lang="fr-FR" sz="1200" dirty="0" err="1" smtClean="0"/>
              <a:t>Mehadji</a:t>
            </a:r>
            <a:r>
              <a:rPr lang="fr-FR" sz="1200" dirty="0" smtClean="0"/>
              <a:t> Walid</a:t>
            </a:r>
            <a:endParaRPr lang="fr-FR" sz="1200" dirty="0"/>
          </a:p>
        </p:txBody>
      </p:sp>
      <p:pic>
        <p:nvPicPr>
          <p:cNvPr id="41" name="Image 40" descr="ball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123728" y="4797152"/>
            <a:ext cx="288000" cy="288000"/>
          </a:xfrm>
          <a:prstGeom prst="rect">
            <a:avLst/>
          </a:prstGeom>
        </p:spPr>
      </p:pic>
      <p:pic>
        <p:nvPicPr>
          <p:cNvPr id="35" name="Image 34" descr="ball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7020272" y="4797152"/>
            <a:ext cx="288000" cy="288000"/>
          </a:xfrm>
          <a:prstGeom prst="rect">
            <a:avLst/>
          </a:prstGeom>
        </p:spPr>
      </p:pic>
      <p:sp>
        <p:nvSpPr>
          <p:cNvPr id="63" name="ZoneTexte 62"/>
          <p:cNvSpPr txBox="1"/>
          <p:nvPr/>
        </p:nvSpPr>
        <p:spPr>
          <a:xfrm>
            <a:off x="6012160" y="2492896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Michel </a:t>
            </a:r>
            <a:r>
              <a:rPr lang="fr-FR" sz="1200" dirty="0" err="1" smtClean="0"/>
              <a:t>Sarrauton</a:t>
            </a:r>
            <a:endParaRPr lang="fr-FR" sz="1200" dirty="0"/>
          </a:p>
        </p:txBody>
      </p:sp>
      <p:pic>
        <p:nvPicPr>
          <p:cNvPr id="38" name="Image 37" descr="ball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1691680" y="4941168"/>
            <a:ext cx="288000" cy="288000"/>
          </a:xfrm>
          <a:prstGeom prst="rect">
            <a:avLst/>
          </a:prstGeom>
        </p:spPr>
      </p:pic>
      <p:pic>
        <p:nvPicPr>
          <p:cNvPr id="16" name="Image 15" descr="Lyon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1691680" y="2132856"/>
            <a:ext cx="756000" cy="756000"/>
          </a:xfrm>
          <a:prstGeom prst="rect">
            <a:avLst/>
          </a:prstGeom>
        </p:spPr>
      </p:pic>
      <p:sp>
        <p:nvSpPr>
          <p:cNvPr id="64" name="ZoneTexte 63"/>
          <p:cNvSpPr txBox="1"/>
          <p:nvPr/>
        </p:nvSpPr>
        <p:spPr>
          <a:xfrm>
            <a:off x="5796136" y="2492896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Alexis </a:t>
            </a:r>
            <a:r>
              <a:rPr lang="fr-FR" sz="1400" dirty="0" err="1" smtClean="0"/>
              <a:t>Maillou</a:t>
            </a:r>
            <a:endParaRPr lang="fr-FR" sz="1400" dirty="0"/>
          </a:p>
        </p:txBody>
      </p:sp>
      <p:pic>
        <p:nvPicPr>
          <p:cNvPr id="65" name="Image 64" descr="ball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1691680" y="5013176"/>
            <a:ext cx="288000" cy="288000"/>
          </a:xfrm>
          <a:prstGeom prst="rect">
            <a:avLst/>
          </a:prstGeom>
        </p:spPr>
      </p:pic>
      <p:pic>
        <p:nvPicPr>
          <p:cNvPr id="66" name="Image 65" descr="ball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1907704" y="4941168"/>
            <a:ext cx="288000" cy="288000"/>
          </a:xfrm>
          <a:prstGeom prst="rect">
            <a:avLst/>
          </a:prstGeom>
        </p:spPr>
      </p:pic>
      <p:pic>
        <p:nvPicPr>
          <p:cNvPr id="67" name="Image 66" descr="ball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876256" y="4653136"/>
            <a:ext cx="288000" cy="288000"/>
          </a:xfrm>
          <a:prstGeom prst="rect">
            <a:avLst/>
          </a:prstGeom>
        </p:spPr>
      </p:pic>
      <p:pic>
        <p:nvPicPr>
          <p:cNvPr id="68" name="Image 67" descr="ball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1907704" y="5085184"/>
            <a:ext cx="288000" cy="288000"/>
          </a:xfrm>
          <a:prstGeom prst="rect">
            <a:avLst/>
          </a:prstGeom>
        </p:spPr>
      </p:pic>
      <p:pic>
        <p:nvPicPr>
          <p:cNvPr id="69" name="Image 68" descr="ball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588224" y="5013176"/>
            <a:ext cx="288000" cy="288000"/>
          </a:xfrm>
          <a:prstGeom prst="rect">
            <a:avLst/>
          </a:prstGeom>
        </p:spPr>
      </p:pic>
      <p:pic>
        <p:nvPicPr>
          <p:cNvPr id="70" name="Image 69" descr="ball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051720" y="5013176"/>
            <a:ext cx="288000" cy="288000"/>
          </a:xfrm>
          <a:prstGeom prst="rect">
            <a:avLst/>
          </a:prstGeom>
        </p:spPr>
      </p:pic>
      <p:pic>
        <p:nvPicPr>
          <p:cNvPr id="17" name="Image 16" descr="montpellier.pn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1691680" y="2060848"/>
            <a:ext cx="756000" cy="729794"/>
          </a:xfrm>
          <a:prstGeom prst="rect">
            <a:avLst/>
          </a:prstGeom>
        </p:spPr>
      </p:pic>
      <p:sp>
        <p:nvSpPr>
          <p:cNvPr id="71" name="ZoneTexte 70"/>
          <p:cNvSpPr txBox="1"/>
          <p:nvPr/>
        </p:nvSpPr>
        <p:spPr>
          <a:xfrm>
            <a:off x="5940152" y="2492896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Benoit </a:t>
            </a:r>
            <a:r>
              <a:rPr lang="fr-FR" sz="1400" dirty="0" err="1" smtClean="0"/>
              <a:t>Way</a:t>
            </a:r>
            <a:endParaRPr lang="fr-FR" sz="1400" dirty="0"/>
          </a:p>
        </p:txBody>
      </p:sp>
      <p:pic>
        <p:nvPicPr>
          <p:cNvPr id="72" name="Image 71" descr="ball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195736" y="4941168"/>
            <a:ext cx="288000" cy="288000"/>
          </a:xfrm>
          <a:prstGeom prst="rect">
            <a:avLst/>
          </a:prstGeom>
        </p:spPr>
      </p:pic>
      <p:pic>
        <p:nvPicPr>
          <p:cNvPr id="73" name="Image 72" descr="ball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732240" y="5013176"/>
            <a:ext cx="288000" cy="288000"/>
          </a:xfrm>
          <a:prstGeom prst="rect">
            <a:avLst/>
          </a:prstGeom>
        </p:spPr>
      </p:pic>
      <p:pic>
        <p:nvPicPr>
          <p:cNvPr id="74" name="Image 73" descr="ball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1907704" y="5013176"/>
            <a:ext cx="288000" cy="288000"/>
          </a:xfrm>
          <a:prstGeom prst="rect">
            <a:avLst/>
          </a:prstGeom>
        </p:spPr>
      </p:pic>
      <p:pic>
        <p:nvPicPr>
          <p:cNvPr id="75" name="Image 74" descr="ball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483768" y="4725144"/>
            <a:ext cx="288000" cy="288000"/>
          </a:xfrm>
          <a:prstGeom prst="rect">
            <a:avLst/>
          </a:prstGeom>
        </p:spPr>
      </p:pic>
      <p:pic>
        <p:nvPicPr>
          <p:cNvPr id="76" name="Image 75" descr="ball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7236296" y="4581128"/>
            <a:ext cx="288000" cy="288000"/>
          </a:xfrm>
          <a:prstGeom prst="rect">
            <a:avLst/>
          </a:prstGeom>
        </p:spPr>
      </p:pic>
      <p:pic>
        <p:nvPicPr>
          <p:cNvPr id="77" name="Image 76" descr="ball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1979712" y="4797152"/>
            <a:ext cx="288000" cy="288000"/>
          </a:xfrm>
          <a:prstGeom prst="rect">
            <a:avLst/>
          </a:prstGeom>
        </p:spPr>
      </p:pic>
      <p:pic>
        <p:nvPicPr>
          <p:cNvPr id="78" name="Image 77" descr="ball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876256" y="5013176"/>
            <a:ext cx="288000" cy="288000"/>
          </a:xfrm>
          <a:prstGeom prst="rect">
            <a:avLst/>
          </a:prstGeom>
        </p:spPr>
      </p:pic>
      <p:pic>
        <p:nvPicPr>
          <p:cNvPr id="79" name="Image 78" descr="ball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516216" y="5085184"/>
            <a:ext cx="288000" cy="288000"/>
          </a:xfrm>
          <a:prstGeom prst="rect">
            <a:avLst/>
          </a:prstGeom>
        </p:spPr>
      </p:pic>
      <p:pic>
        <p:nvPicPr>
          <p:cNvPr id="80" name="Image 79" descr="ball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228184" y="4869160"/>
            <a:ext cx="288000" cy="288000"/>
          </a:xfrm>
          <a:prstGeom prst="rect">
            <a:avLst/>
          </a:prstGeom>
        </p:spPr>
      </p:pic>
      <p:pic>
        <p:nvPicPr>
          <p:cNvPr id="81" name="Image 80" descr="ball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012160" y="4581128"/>
            <a:ext cx="288000" cy="288000"/>
          </a:xfrm>
          <a:prstGeom prst="rect">
            <a:avLst/>
          </a:prstGeom>
        </p:spPr>
      </p:pic>
      <p:pic>
        <p:nvPicPr>
          <p:cNvPr id="82" name="Image 81" descr="ball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5796136" y="4437112"/>
            <a:ext cx="288000" cy="28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22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2" dur="3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4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62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82" dur="3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8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10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7" dur="3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3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13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148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7" dur="3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172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76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18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0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06" dur="3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211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5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22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46" dur="3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251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5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26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70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8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6" dur="3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291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95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30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5" dur="3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6" dur="3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331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35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345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>
                      <p:stCondLst>
                        <p:cond delay="indefinite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5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4" dur="3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5" dur="3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370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6" fill="hold">
                      <p:stCondLst>
                        <p:cond delay="indefinite"/>
                      </p:stCondLst>
                      <p:childTnLst>
                        <p:par>
                          <p:cTn id="377" fill="hold">
                            <p:stCondLst>
                              <p:cond delay="0"/>
                            </p:stCondLst>
                            <p:childTnLst>
                              <p:par>
                                <p:cTn id="3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" fill="hold">
                      <p:stCondLst>
                        <p:cond delay="indefinite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38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>
                      <p:stCondLst>
                        <p:cond delay="indefinite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0" fill="hold">
                      <p:stCondLst>
                        <p:cond delay="indefinite"/>
                      </p:stCondLst>
                      <p:childTnLst>
                        <p:par>
                          <p:cTn id="401" fill="hold">
                            <p:stCondLst>
                              <p:cond delay="0"/>
                            </p:stCondLst>
                            <p:childTnLst>
                              <p:par>
                                <p:cTn id="402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0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5" fill="hold">
                      <p:stCondLst>
                        <p:cond delay="indefinite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08" dur="3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0" fill="hold">
                      <p:stCondLst>
                        <p:cond delay="indefinite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41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4" fill="hold">
                      <p:stCondLst>
                        <p:cond delay="indefinite"/>
                      </p:stCondLst>
                      <p:childTnLst>
                        <p:par>
                          <p:cTn id="415" fill="hold">
                            <p:stCondLst>
                              <p:cond delay="0"/>
                            </p:stCondLst>
                            <p:childTnLst>
                              <p:par>
                                <p:cTn id="416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4" fill="hold">
                      <p:stCondLst>
                        <p:cond delay="indefinite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427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8" fill="hold">
                      <p:stCondLst>
                        <p:cond delay="indefinite"/>
                      </p:stCondLst>
                      <p:childTnLst>
                        <p:par>
                          <p:cTn id="429" fill="hold">
                            <p:stCondLst>
                              <p:cond delay="0"/>
                            </p:stCondLst>
                            <p:childTnLst>
                              <p:par>
                                <p:cTn id="4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2" fill="hold">
                      <p:stCondLst>
                        <p:cond delay="indefinite"/>
                      </p:stCondLst>
                      <p:childTnLst>
                        <p:par>
                          <p:cTn id="433" fill="hold">
                            <p:stCondLst>
                              <p:cond delay="0"/>
                            </p:stCondLst>
                            <p:childTnLst>
                              <p:par>
                                <p:cTn id="4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6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7" fill="hold">
                      <p:stCondLst>
                        <p:cond delay="indefinite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3" fill="hold">
                      <p:stCondLst>
                        <p:cond delay="indefinite"/>
                      </p:stCondLst>
                      <p:childTnLst>
                        <p:par>
                          <p:cTn id="444" fill="hold">
                            <p:stCondLst>
                              <p:cond delay="0"/>
                            </p:stCondLst>
                            <p:childTnLst>
                              <p:par>
                                <p:cTn id="445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46" dur="3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8" fill="hold">
                      <p:stCondLst>
                        <p:cond delay="indefinite"/>
                      </p:stCondLst>
                      <p:childTnLst>
                        <p:par>
                          <p:cTn id="449" fill="hold">
                            <p:stCondLst>
                              <p:cond delay="0"/>
                            </p:stCondLst>
                            <p:childTnLst>
                              <p:par>
                                <p:cTn id="45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451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2" fill="hold">
                      <p:stCondLst>
                        <p:cond delay="indefinite"/>
                      </p:stCondLst>
                      <p:childTnLst>
                        <p:par>
                          <p:cTn id="453" fill="hold">
                            <p:stCondLst>
                              <p:cond delay="0"/>
                            </p:stCondLst>
                            <p:childTnLst>
                              <p:par>
                                <p:cTn id="45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5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7" fill="hold">
                      <p:stCondLst>
                        <p:cond delay="indefinite"/>
                      </p:stCondLst>
                      <p:childTnLst>
                        <p:par>
                          <p:cTn id="458" fill="hold">
                            <p:stCondLst>
                              <p:cond delay="0"/>
                            </p:stCondLst>
                            <p:childTnLst>
                              <p:par>
                                <p:cTn id="4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3" fill="hold">
                      <p:stCondLst>
                        <p:cond delay="indefinite"/>
                      </p:stCondLst>
                      <p:childTnLst>
                        <p:par>
                          <p:cTn id="464" fill="hold">
                            <p:stCondLst>
                              <p:cond delay="0"/>
                            </p:stCondLst>
                            <p:childTnLst>
                              <p:par>
                                <p:cTn id="46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466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7" fill="hold">
                      <p:stCondLst>
                        <p:cond delay="indefinite"/>
                      </p:stCondLst>
                      <p:childTnLst>
                        <p:par>
                          <p:cTn id="468" fill="hold">
                            <p:stCondLst>
                              <p:cond delay="0"/>
                            </p:stCondLst>
                            <p:childTnLst>
                              <p:par>
                                <p:cTn id="469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7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2" fill="hold">
                      <p:stCondLst>
                        <p:cond delay="indefinite"/>
                      </p:stCondLst>
                      <p:childTnLst>
                        <p:par>
                          <p:cTn id="473" fill="hold">
                            <p:stCondLst>
                              <p:cond delay="0"/>
                            </p:stCondLst>
                            <p:childTnLst>
                              <p:par>
                                <p:cTn id="47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7" fill="hold">
                      <p:stCondLst>
                        <p:cond delay="indefinite"/>
                      </p:stCondLst>
                      <p:childTnLst>
                        <p:par>
                          <p:cTn id="478" fill="hold">
                            <p:stCondLst>
                              <p:cond delay="0"/>
                            </p:stCondLst>
                            <p:childTnLst>
                              <p:par>
                                <p:cTn id="479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8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2" fill="hold">
                      <p:stCondLst>
                        <p:cond delay="indefinite"/>
                      </p:stCondLst>
                      <p:childTnLst>
                        <p:par>
                          <p:cTn id="483" fill="hold">
                            <p:stCondLst>
                              <p:cond delay="0"/>
                            </p:stCondLst>
                            <p:childTnLst>
                              <p:par>
                                <p:cTn id="484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85" dur="3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0" grpId="1"/>
      <p:bldP spid="52" grpId="0"/>
      <p:bldP spid="52" grpId="1"/>
      <p:bldP spid="55" grpId="0"/>
      <p:bldP spid="55" grpId="1"/>
      <p:bldP spid="51" grpId="0"/>
      <p:bldP spid="51" grpId="1"/>
      <p:bldP spid="51" grpId="2"/>
      <p:bldP spid="53" grpId="0"/>
      <p:bldP spid="53" grpId="1"/>
      <p:bldP spid="56" grpId="0"/>
      <p:bldP spid="56" grpId="1"/>
      <p:bldP spid="57" grpId="0"/>
      <p:bldP spid="57" grpId="1"/>
      <p:bldP spid="58" grpId="0"/>
      <p:bldP spid="58" grpId="1"/>
      <p:bldP spid="59" grpId="0"/>
      <p:bldP spid="59" grpId="1"/>
      <p:bldP spid="63" grpId="0"/>
      <p:bldP spid="63" grpId="1"/>
      <p:bldP spid="64" grpId="0"/>
      <p:bldP spid="64" grpId="1"/>
      <p:bldP spid="71" grpId="0"/>
      <p:bldP spid="71" grpId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31</Words>
  <Application>Microsoft Office PowerPoint</Application>
  <PresentationFormat>Affichage à l'écran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user</cp:lastModifiedBy>
  <cp:revision>40</cp:revision>
  <dcterms:created xsi:type="dcterms:W3CDTF">2012-12-09T14:09:01Z</dcterms:created>
  <dcterms:modified xsi:type="dcterms:W3CDTF">2012-12-09T20:50:11Z</dcterms:modified>
</cp:coreProperties>
</file>