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663C0-1A2F-47B8-B791-5C59E7D0B46C}" type="datetimeFigureOut">
              <a:rPr lang="fr-FR" smtClean="0"/>
              <a:t>07/12/2012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EF93C-3210-42E6-97CB-E89A99E70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81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07/12/2012</a:t>
            </a:fld>
            <a:endParaRPr lang="fr-B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8854" y="620688"/>
            <a:ext cx="5224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Human Coders</a:t>
            </a:r>
            <a:endParaRPr lang="fr-F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1840" y="2420888"/>
            <a:ext cx="461286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Équipe</a:t>
            </a:r>
          </a:p>
          <a:p>
            <a:pPr algn="ctr"/>
            <a:r>
              <a:rPr lang="fr-FR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</a:t>
            </a:r>
          </a:p>
          <a:p>
            <a:pPr algn="ctr"/>
            <a:r>
              <a:rPr lang="fr-FR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Need to Sleep</a:t>
            </a:r>
            <a:endParaRPr lang="fr-FR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708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20688"/>
            <a:ext cx="49147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Liste langages utilisés</a:t>
            </a:r>
            <a:endParaRPr lang="fr-FR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3" y="2636912"/>
            <a:ext cx="81369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Liste des frameworks &amp; technologies</a:t>
            </a:r>
            <a:endParaRPr lang="fr-FR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3" y="4437113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Liste </a:t>
            </a:r>
            <a:r>
              <a:rPr lang="fr-FR" sz="3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services externes </a:t>
            </a:r>
            <a:endParaRPr lang="fr-FR" sz="3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59632" y="1267019"/>
            <a:ext cx="14317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HTML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CSS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Javascript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PHP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SQL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259632" y="3283243"/>
            <a:ext cx="17110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Code Igniter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Mercurial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Bootstrap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259632" y="5229200"/>
            <a:ext cx="1432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Bitbucket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0627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28</Words>
  <Application>Microsoft Office PowerPoint</Application>
  <PresentationFormat>Affichage à l'écran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Débit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Jean-Baptiste DOHET</dc:creator>
  <cp:lastModifiedBy>Jean-Baptiste DOHET</cp:lastModifiedBy>
  <cp:revision>5</cp:revision>
  <dcterms:created xsi:type="dcterms:W3CDTF">2012-12-07T06:11:26Z</dcterms:created>
  <dcterms:modified xsi:type="dcterms:W3CDTF">2012-12-07T06:25:02Z</dcterms:modified>
</cp:coreProperties>
</file>