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387" autoAdjust="0"/>
  </p:normalViewPr>
  <p:slideViewPr>
    <p:cSldViewPr>
      <p:cViewPr varScale="1">
        <p:scale>
          <a:sx n="110" d="100"/>
          <a:sy n="110" d="100"/>
        </p:scale>
        <p:origin x="-163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69020CE9-F6AB-4C29-BE14-6389765B5EA3}" type="datetimeFigureOut">
              <a:rPr lang="fr-FR" smtClean="0"/>
              <a:t>06/12/2012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4690A-04C8-406B-8722-80AE856C4EC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20CE9-F6AB-4C29-BE14-6389765B5EA3}" type="datetimeFigureOut">
              <a:rPr lang="fr-FR" smtClean="0"/>
              <a:t>06/12/2012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4690A-04C8-406B-8722-80AE856C4EC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20CE9-F6AB-4C29-BE14-6389765B5EA3}" type="datetimeFigureOut">
              <a:rPr lang="fr-FR" smtClean="0"/>
              <a:t>06/12/2012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4690A-04C8-406B-8722-80AE856C4EC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20CE9-F6AB-4C29-BE14-6389765B5EA3}" type="datetimeFigureOut">
              <a:rPr lang="fr-FR" smtClean="0"/>
              <a:t>06/12/2012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4690A-04C8-406B-8722-80AE856C4EC3}" type="slidenum">
              <a:rPr lang="fr-FR" smtClean="0"/>
              <a:t>‹N°›</a:t>
            </a:fld>
            <a:endParaRPr lang="fr-FR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20CE9-F6AB-4C29-BE14-6389765B5EA3}" type="datetimeFigureOut">
              <a:rPr lang="fr-FR" smtClean="0"/>
              <a:t>06/12/2012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4690A-04C8-406B-8722-80AE856C4EC3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20CE9-F6AB-4C29-BE14-6389765B5EA3}" type="datetimeFigureOut">
              <a:rPr lang="fr-FR" smtClean="0"/>
              <a:t>06/12/2012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4690A-04C8-406B-8722-80AE856C4EC3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20CE9-F6AB-4C29-BE14-6389765B5EA3}" type="datetimeFigureOut">
              <a:rPr lang="fr-FR" smtClean="0"/>
              <a:t>06/12/2012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4690A-04C8-406B-8722-80AE856C4EC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20CE9-F6AB-4C29-BE14-6389765B5EA3}" type="datetimeFigureOut">
              <a:rPr lang="fr-FR" smtClean="0"/>
              <a:t>06/12/2012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4690A-04C8-406B-8722-80AE856C4EC3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20CE9-F6AB-4C29-BE14-6389765B5EA3}" type="datetimeFigureOut">
              <a:rPr lang="fr-FR" smtClean="0"/>
              <a:t>06/12/2012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4690A-04C8-406B-8722-80AE856C4EC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20CE9-F6AB-4C29-BE14-6389765B5EA3}" type="datetimeFigureOut">
              <a:rPr lang="fr-FR" smtClean="0"/>
              <a:t>06/12/2012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4690A-04C8-406B-8722-80AE856C4EC3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20CE9-F6AB-4C29-BE14-6389765B5EA3}" type="datetimeFigureOut">
              <a:rPr lang="fr-FR" smtClean="0"/>
              <a:t>06/12/2012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4690A-04C8-406B-8722-80AE856C4EC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9020CE9-F6AB-4C29-BE14-6389765B5EA3}" type="datetimeFigureOut">
              <a:rPr lang="fr-FR" smtClean="0"/>
              <a:t>06/12/2012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5D4690A-04C8-406B-8722-80AE856C4EC3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Nana 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Edouard Manet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28065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Sommaire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Introduction</a:t>
            </a:r>
          </a:p>
          <a:p>
            <a:r>
              <a:rPr lang="fr-FR" dirty="0" smtClean="0"/>
              <a:t>Présentation du peintre </a:t>
            </a:r>
          </a:p>
          <a:p>
            <a:r>
              <a:rPr lang="fr-FR" dirty="0" smtClean="0"/>
              <a:t>Présentation et description de l’œuvre</a:t>
            </a:r>
          </a:p>
          <a:p>
            <a:r>
              <a:rPr lang="fr-FR" dirty="0" smtClean="0"/>
              <a:t>Pourquoi avons-nous pris cette œuvre ?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930732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Introduction</a:t>
            </a:r>
            <a:endParaRPr lang="fr-F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420888"/>
            <a:ext cx="2438400" cy="30575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3923928" y="5480733"/>
            <a:ext cx="119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Emile Zola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7774501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 smtClean="0"/>
              <a:t>Présentation du peintre</a:t>
            </a:r>
            <a:endParaRPr lang="fr-FR" sz="28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348880"/>
            <a:ext cx="2016224" cy="31316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3779912" y="5500262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Edouard Manet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6759736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400" dirty="0" smtClean="0">
                <a:cs typeface="Arial" pitchFamily="34" charset="0"/>
              </a:rPr>
              <a:t>Présentation, description et interprétation de l’</a:t>
            </a:r>
            <a:r>
              <a:rPr lang="fr-FR" sz="2400" dirty="0" err="1" smtClean="0">
                <a:cs typeface="Arial" pitchFamily="34" charset="0"/>
              </a:rPr>
              <a:t>oeuvre</a:t>
            </a:r>
            <a:endParaRPr lang="fr-FR" sz="2400" dirty="0"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040" y="2420888"/>
            <a:ext cx="2329739" cy="309634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6819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800" dirty="0" smtClean="0"/>
              <a:t>Pourquoi nous avons pris cette œuvre ? </a:t>
            </a:r>
            <a:endParaRPr lang="fr-FR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420888"/>
            <a:ext cx="2160240" cy="3210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7336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Cravate noir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50</TotalTime>
  <Words>41</Words>
  <Application>Microsoft Office PowerPoint</Application>
  <PresentationFormat>Affichage à l'écran (4:3)</PresentationFormat>
  <Paragraphs>13</Paragraphs>
  <Slides>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Couture</vt:lpstr>
      <vt:lpstr>Nana </vt:lpstr>
      <vt:lpstr>Sommaire</vt:lpstr>
      <vt:lpstr>Introduction</vt:lpstr>
      <vt:lpstr>Présentation du peintre</vt:lpstr>
      <vt:lpstr>Présentation, description et interprétation de l’oeuvre</vt:lpstr>
      <vt:lpstr>Pourquoi nous avons pris cette œuvre ?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Nana</dc:title>
  <dc:creator>Lise</dc:creator>
  <cp:lastModifiedBy>Lise</cp:lastModifiedBy>
  <cp:revision>4</cp:revision>
  <dcterms:created xsi:type="dcterms:W3CDTF">2012-12-06T11:13:05Z</dcterms:created>
  <dcterms:modified xsi:type="dcterms:W3CDTF">2012-12-06T12:03:08Z</dcterms:modified>
</cp:coreProperties>
</file>