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6" r:id="rId7"/>
    <p:sldId id="265" r:id="rId8"/>
    <p:sldId id="267" r:id="rId9"/>
    <p:sldId id="268" r:id="rId10"/>
    <p:sldId id="269" r:id="rId11"/>
    <p:sldId id="263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20" d="100"/>
          <a:sy n="20" d="100"/>
        </p:scale>
        <p:origin x="-1512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C547-983D-4BD5-AE33-38B38FB58530}" type="datetimeFigureOut">
              <a:rPr lang="fr-FR" smtClean="0"/>
              <a:pPr/>
              <a:t>05/12/2012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33A-8BBD-4A5A-AF83-5482EFCAB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C547-983D-4BD5-AE33-38B38FB58530}" type="datetimeFigureOut">
              <a:rPr lang="fr-FR" smtClean="0"/>
              <a:pPr/>
              <a:t>05/12/2012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33A-8BBD-4A5A-AF83-5482EFCAB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C547-983D-4BD5-AE33-38B38FB58530}" type="datetimeFigureOut">
              <a:rPr lang="fr-FR" smtClean="0"/>
              <a:pPr/>
              <a:t>05/12/2012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33A-8BBD-4A5A-AF83-5482EFCAB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C547-983D-4BD5-AE33-38B38FB58530}" type="datetimeFigureOut">
              <a:rPr lang="fr-FR" smtClean="0"/>
              <a:pPr/>
              <a:t>05/12/2012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33A-8BBD-4A5A-AF83-5482EFCAB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C547-983D-4BD5-AE33-38B38FB58530}" type="datetimeFigureOut">
              <a:rPr lang="fr-FR" smtClean="0"/>
              <a:pPr/>
              <a:t>05/12/2012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33A-8BBD-4A5A-AF83-5482EFCAB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C547-983D-4BD5-AE33-38B38FB58530}" type="datetimeFigureOut">
              <a:rPr lang="fr-FR" smtClean="0"/>
              <a:pPr/>
              <a:t>05/12/2012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33A-8BBD-4A5A-AF83-5482EFCAB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C547-983D-4BD5-AE33-38B38FB58530}" type="datetimeFigureOut">
              <a:rPr lang="fr-FR" smtClean="0"/>
              <a:pPr/>
              <a:t>05/12/2012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33A-8BBD-4A5A-AF83-5482EFCAB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C547-983D-4BD5-AE33-38B38FB58530}" type="datetimeFigureOut">
              <a:rPr lang="fr-FR" smtClean="0"/>
              <a:pPr/>
              <a:t>05/12/2012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33A-8BBD-4A5A-AF83-5482EFCAB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C547-983D-4BD5-AE33-38B38FB58530}" type="datetimeFigureOut">
              <a:rPr lang="fr-FR" smtClean="0"/>
              <a:pPr/>
              <a:t>05/12/2012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33A-8BBD-4A5A-AF83-5482EFCAB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C547-983D-4BD5-AE33-38B38FB58530}" type="datetimeFigureOut">
              <a:rPr lang="fr-FR" smtClean="0"/>
              <a:pPr/>
              <a:t>05/12/2012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33A-8BBD-4A5A-AF83-5482EFCAB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C547-983D-4BD5-AE33-38B38FB58530}" type="datetimeFigureOut">
              <a:rPr lang="fr-FR" smtClean="0"/>
              <a:pPr/>
              <a:t>05/12/2012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33A-8BBD-4A5A-AF83-5482EFCAB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EC547-983D-4BD5-AE33-38B38FB58530}" type="datetimeFigureOut">
              <a:rPr lang="fr-FR" smtClean="0"/>
              <a:pPr/>
              <a:t>05/12/2012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AA33A-8BBD-4A5A-AF83-5482EFCAB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Kilé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14790528"/>
            <a:ext cx="9144000" cy="21648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se modif sans commenta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5357874"/>
            <a:ext cx="9144000" cy="21648528"/>
          </a:xfrm>
          <a:prstGeom prst="rect">
            <a:avLst/>
          </a:prstGeom>
        </p:spPr>
      </p:pic>
      <p:pic>
        <p:nvPicPr>
          <p:cNvPr id="25602" name="Picture 2" descr="Residence Le Grand Panorama 2 extérieur hi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3857652" cy="26797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-32" y="-5357874"/>
            <a:ext cx="9144000" cy="21648528"/>
            <a:chOff x="-32" y="-5357874"/>
            <a:chExt cx="9144000" cy="21648528"/>
          </a:xfrm>
        </p:grpSpPr>
        <p:pic>
          <p:nvPicPr>
            <p:cNvPr id="5" name="Image 4" descr="Base modif sans commentair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2" y="-5357874"/>
              <a:ext cx="9144000" cy="21648528"/>
            </a:xfrm>
            <a:prstGeom prst="rect">
              <a:avLst/>
            </a:prstGeom>
          </p:spPr>
        </p:pic>
        <p:pic>
          <p:nvPicPr>
            <p:cNvPr id="6" name="Picture 2" descr="Residence Le Grand Panorama 2 extérieur hiv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9190" y="928670"/>
              <a:ext cx="3857652" cy="26797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8731E-6 L 0 0.77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Kilé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12501674"/>
            <a:ext cx="9144000" cy="21648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se modif sans commenta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15658"/>
            <a:ext cx="9144000" cy="21648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5589E-6 L 0 0.389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se modif sans commenta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" y="-7572452"/>
            <a:ext cx="9144000" cy="21648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se modif sans commenta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" y="-7572452"/>
            <a:ext cx="9144000" cy="21648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85219E-7 L 0 0.31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se modif sans commenta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5357874"/>
            <a:ext cx="9144000" cy="21648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se modif sans commenta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5357874"/>
            <a:ext cx="9144000" cy="21648528"/>
          </a:xfrm>
          <a:prstGeom prst="rect">
            <a:avLst/>
          </a:prstGeom>
        </p:spPr>
      </p:pic>
      <p:pic>
        <p:nvPicPr>
          <p:cNvPr id="1026" name="Picture 2" descr="Residence Le Grand Panorama 2 apparte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13256"/>
            <a:ext cx="3916359" cy="2602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se modif sans commenta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5357874"/>
            <a:ext cx="9144000" cy="21648528"/>
          </a:xfrm>
          <a:prstGeom prst="rect">
            <a:avLst/>
          </a:prstGeom>
        </p:spPr>
      </p:pic>
      <p:pic>
        <p:nvPicPr>
          <p:cNvPr id="22530" name="Picture 2" descr="Residence Le Grand Panorama 2 apparte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897638"/>
            <a:ext cx="3885603" cy="260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se modif sans commenta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5357874"/>
            <a:ext cx="9144000" cy="21648528"/>
          </a:xfrm>
          <a:prstGeom prst="rect">
            <a:avLst/>
          </a:prstGeom>
        </p:spPr>
      </p:pic>
      <p:pic>
        <p:nvPicPr>
          <p:cNvPr id="21506" name="Picture 2" descr="Residence Le Grand Panorama 2 intérie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3857652" cy="2576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Office PowerPoint</Application>
  <PresentationFormat>Affichage à l'écran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famille</dc:creator>
  <cp:lastModifiedBy>famille</cp:lastModifiedBy>
  <cp:revision>14</cp:revision>
  <dcterms:created xsi:type="dcterms:W3CDTF">2012-12-03T22:03:32Z</dcterms:created>
  <dcterms:modified xsi:type="dcterms:W3CDTF">2012-12-05T11:28:20Z</dcterms:modified>
</cp:coreProperties>
</file>