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302" r:id="rId4"/>
    <p:sldId id="266" r:id="rId5"/>
    <p:sldId id="268" r:id="rId6"/>
    <p:sldId id="271" r:id="rId7"/>
    <p:sldId id="273" r:id="rId8"/>
    <p:sldId id="272" r:id="rId9"/>
    <p:sldId id="274" r:id="rId10"/>
    <p:sldId id="275" r:id="rId11"/>
    <p:sldId id="276" r:id="rId12"/>
    <p:sldId id="277" r:id="rId13"/>
    <p:sldId id="278" r:id="rId14"/>
    <p:sldId id="279" r:id="rId15"/>
    <p:sldId id="281" r:id="rId16"/>
    <p:sldId id="280" r:id="rId17"/>
    <p:sldId id="282" r:id="rId18"/>
    <p:sldId id="283" r:id="rId19"/>
    <p:sldId id="284" r:id="rId20"/>
    <p:sldId id="288" r:id="rId21"/>
    <p:sldId id="289" r:id="rId22"/>
    <p:sldId id="290" r:id="rId23"/>
    <p:sldId id="291" r:id="rId24"/>
    <p:sldId id="292" r:id="rId25"/>
    <p:sldId id="286" r:id="rId26"/>
    <p:sldId id="285" r:id="rId27"/>
    <p:sldId id="298" r:id="rId28"/>
    <p:sldId id="293" r:id="rId29"/>
    <p:sldId id="294" r:id="rId30"/>
    <p:sldId id="295" r:id="rId31"/>
    <p:sldId id="296" r:id="rId32"/>
    <p:sldId id="297" r:id="rId33"/>
    <p:sldId id="287" r:id="rId34"/>
    <p:sldId id="299" r:id="rId35"/>
    <p:sldId id="269" r:id="rId36"/>
    <p:sldId id="301" r:id="rId3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wdCV6lrwQ+Q1IvZ1+hdXrw==" hashData="2pysbaOYdYe5cZ/YOQyjY5SXLNo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987E1B-B7F6-445B-A44F-307B238A38BE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6832A670-F462-44C9-9C36-A40488D31D02}">
      <dgm:prSet phldrT="[Texte]"/>
      <dgm:spPr>
        <a:solidFill>
          <a:schemeClr val="accent2">
            <a:lumMod val="20000"/>
            <a:lumOff val="80000"/>
          </a:schemeClr>
        </a:solidFill>
        <a:ln w="76200" cmpd="thickThin">
          <a:prstDash val="solid"/>
        </a:ln>
      </dgm:spPr>
      <dgm:t>
        <a:bodyPr/>
        <a:lstStyle/>
        <a:p>
          <a:r>
            <a:rPr lang="fr-FR" dirty="0" smtClean="0">
              <a:latin typeface="Berlin Sans FB" pitchFamily="34" charset="0"/>
            </a:rPr>
            <a:t>Statut de l’entretien</a:t>
          </a:r>
          <a:endParaRPr lang="fr-FR" dirty="0">
            <a:latin typeface="Berlin Sans FB" pitchFamily="34" charset="0"/>
          </a:endParaRPr>
        </a:p>
      </dgm:t>
    </dgm:pt>
    <dgm:pt modelId="{7008A0BB-8DC3-4F50-A1FF-29181BDE0080}" type="parTrans" cxnId="{81527F6E-28A9-44F8-B22B-A883849599AF}">
      <dgm:prSet/>
      <dgm:spPr/>
      <dgm:t>
        <a:bodyPr/>
        <a:lstStyle/>
        <a:p>
          <a:endParaRPr lang="fr-FR"/>
        </a:p>
      </dgm:t>
    </dgm:pt>
    <dgm:pt modelId="{9055A1DA-F663-4A39-ADE7-6D868859134A}" type="sibTrans" cxnId="{81527F6E-28A9-44F8-B22B-A883849599AF}">
      <dgm:prSet/>
      <dgm:spPr/>
      <dgm:t>
        <a:bodyPr/>
        <a:lstStyle/>
        <a:p>
          <a:endParaRPr lang="fr-FR"/>
        </a:p>
      </dgm:t>
    </dgm:pt>
    <dgm:pt modelId="{0D6CBD82-559D-4A66-83E5-83784D9247E3}">
      <dgm:prSet phldrT="[Texte]"/>
      <dgm:spPr/>
      <dgm:t>
        <a:bodyPr/>
        <a:lstStyle/>
        <a:p>
          <a:r>
            <a:rPr lang="fr-FR" dirty="0" smtClean="0">
              <a:latin typeface="Berlin Sans FB" pitchFamily="34" charset="0"/>
            </a:rPr>
            <a:t>Exploratoire</a:t>
          </a:r>
          <a:endParaRPr lang="fr-FR" dirty="0">
            <a:latin typeface="Berlin Sans FB" pitchFamily="34" charset="0"/>
          </a:endParaRPr>
        </a:p>
      </dgm:t>
    </dgm:pt>
    <dgm:pt modelId="{341DD46C-58FC-49DD-85E9-144495A09FFC}" type="parTrans" cxnId="{1D47949F-72D4-4BEA-A6E4-D0A1728C5A09}">
      <dgm:prSet/>
      <dgm:spPr/>
      <dgm:t>
        <a:bodyPr/>
        <a:lstStyle/>
        <a:p>
          <a:endParaRPr lang="fr-FR"/>
        </a:p>
      </dgm:t>
    </dgm:pt>
    <dgm:pt modelId="{45EFB9BB-C863-4212-AF1A-2AB639D7FCFF}" type="sibTrans" cxnId="{1D47949F-72D4-4BEA-A6E4-D0A1728C5A09}">
      <dgm:prSet/>
      <dgm:spPr/>
      <dgm:t>
        <a:bodyPr/>
        <a:lstStyle/>
        <a:p>
          <a:endParaRPr lang="fr-FR"/>
        </a:p>
      </dgm:t>
    </dgm:pt>
    <dgm:pt modelId="{0407DA04-9A85-40E4-B31B-219ADD9542A4}">
      <dgm:prSet phldrT="[Texte]"/>
      <dgm:spPr>
        <a:ln w="76200"/>
      </dgm:spPr>
      <dgm:t>
        <a:bodyPr/>
        <a:lstStyle/>
        <a:p>
          <a:r>
            <a:rPr lang="fr-FR" dirty="0" smtClean="0">
              <a:latin typeface="Berlin Sans FB" pitchFamily="34" charset="0"/>
            </a:rPr>
            <a:t>Principal</a:t>
          </a:r>
          <a:endParaRPr lang="fr-FR" dirty="0">
            <a:latin typeface="Berlin Sans FB" pitchFamily="34" charset="0"/>
          </a:endParaRPr>
        </a:p>
      </dgm:t>
    </dgm:pt>
    <dgm:pt modelId="{32ED3492-F68F-4433-9A52-027086E3B242}" type="parTrans" cxnId="{15013A39-B2DD-42AE-AF51-8BC9EF29E2E2}">
      <dgm:prSet/>
      <dgm:spPr/>
      <dgm:t>
        <a:bodyPr/>
        <a:lstStyle/>
        <a:p>
          <a:endParaRPr lang="fr-FR"/>
        </a:p>
      </dgm:t>
    </dgm:pt>
    <dgm:pt modelId="{BE5EEE4D-051C-4D51-A4C9-183040CFCA0C}" type="sibTrans" cxnId="{15013A39-B2DD-42AE-AF51-8BC9EF29E2E2}">
      <dgm:prSet/>
      <dgm:spPr/>
      <dgm:t>
        <a:bodyPr/>
        <a:lstStyle/>
        <a:p>
          <a:endParaRPr lang="fr-FR"/>
        </a:p>
      </dgm:t>
    </dgm:pt>
    <dgm:pt modelId="{E2ADAAE3-5D02-4C58-8904-BF6CB884DBA5}">
      <dgm:prSet phldrT="[Texte]"/>
      <dgm:spPr/>
      <dgm:t>
        <a:bodyPr/>
        <a:lstStyle/>
        <a:p>
          <a:r>
            <a:rPr lang="fr-FR" dirty="0" smtClean="0">
              <a:latin typeface="Berlin Sans FB" pitchFamily="34" charset="0"/>
            </a:rPr>
            <a:t>Contrôle</a:t>
          </a:r>
          <a:endParaRPr lang="fr-FR" dirty="0">
            <a:latin typeface="Berlin Sans FB" pitchFamily="34" charset="0"/>
          </a:endParaRPr>
        </a:p>
      </dgm:t>
    </dgm:pt>
    <dgm:pt modelId="{27611C79-BCF9-4659-95B4-BA96CFC909F1}" type="parTrans" cxnId="{D0DA2A21-2A52-4D87-BEBE-B1AAA00BAB82}">
      <dgm:prSet/>
      <dgm:spPr/>
      <dgm:t>
        <a:bodyPr/>
        <a:lstStyle/>
        <a:p>
          <a:endParaRPr lang="fr-FR"/>
        </a:p>
      </dgm:t>
    </dgm:pt>
    <dgm:pt modelId="{77CC29B1-AC65-476E-8123-47D26B86BC92}" type="sibTrans" cxnId="{D0DA2A21-2A52-4D87-BEBE-B1AAA00BAB82}">
      <dgm:prSet/>
      <dgm:spPr/>
      <dgm:t>
        <a:bodyPr/>
        <a:lstStyle/>
        <a:p>
          <a:endParaRPr lang="fr-FR"/>
        </a:p>
      </dgm:t>
    </dgm:pt>
    <dgm:pt modelId="{30983432-3EA7-4CE6-9A51-33408FF97041}" type="pres">
      <dgm:prSet presAssocID="{EC987E1B-B7F6-445B-A44F-307B238A38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C159D2D-2B26-4FE7-BDF1-F994B1793DD7}" type="pres">
      <dgm:prSet presAssocID="{6832A670-F462-44C9-9C36-A40488D31D02}" presName="hierRoot1" presStyleCnt="0">
        <dgm:presLayoutVars>
          <dgm:hierBranch val="init"/>
        </dgm:presLayoutVars>
      </dgm:prSet>
      <dgm:spPr/>
    </dgm:pt>
    <dgm:pt modelId="{E9B4F143-64C7-4170-9EB3-872A8295CF90}" type="pres">
      <dgm:prSet presAssocID="{6832A670-F462-44C9-9C36-A40488D31D02}" presName="rootComposite1" presStyleCnt="0"/>
      <dgm:spPr/>
    </dgm:pt>
    <dgm:pt modelId="{CF6FD4FD-1BC8-4BAB-B7C4-50A63719FED7}" type="pres">
      <dgm:prSet presAssocID="{6832A670-F462-44C9-9C36-A40488D31D02}" presName="rootText1" presStyleLbl="node0" presStyleIdx="0" presStyleCnt="1" custScaleX="274744" custLinFactNeighborY="-8909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F0D09C8-BB44-4F56-B277-E0B24E8DC268}" type="pres">
      <dgm:prSet presAssocID="{6832A670-F462-44C9-9C36-A40488D31D0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8F5CC264-C5C6-4665-912F-3F725B190C59}" type="pres">
      <dgm:prSet presAssocID="{6832A670-F462-44C9-9C36-A40488D31D02}" presName="hierChild2" presStyleCnt="0"/>
      <dgm:spPr/>
    </dgm:pt>
    <dgm:pt modelId="{393090FE-4D52-4E7D-B513-B13CB0C47A10}" type="pres">
      <dgm:prSet presAssocID="{341DD46C-58FC-49DD-85E9-144495A09FFC}" presName="Name37" presStyleLbl="parChTrans1D2" presStyleIdx="0" presStyleCnt="3"/>
      <dgm:spPr/>
      <dgm:t>
        <a:bodyPr/>
        <a:lstStyle/>
        <a:p>
          <a:endParaRPr lang="fr-FR"/>
        </a:p>
      </dgm:t>
    </dgm:pt>
    <dgm:pt modelId="{BAC586FC-4192-40BE-9B4E-2F029B1A20B5}" type="pres">
      <dgm:prSet presAssocID="{0D6CBD82-559D-4A66-83E5-83784D9247E3}" presName="hierRoot2" presStyleCnt="0">
        <dgm:presLayoutVars>
          <dgm:hierBranch val="init"/>
        </dgm:presLayoutVars>
      </dgm:prSet>
      <dgm:spPr/>
    </dgm:pt>
    <dgm:pt modelId="{E24B42AF-26FF-4973-A6DE-CED470B3F255}" type="pres">
      <dgm:prSet presAssocID="{0D6CBD82-559D-4A66-83E5-83784D9247E3}" presName="rootComposite" presStyleCnt="0"/>
      <dgm:spPr/>
    </dgm:pt>
    <dgm:pt modelId="{6C52FB3B-1AAE-4060-B4B7-8F24ED64608A}" type="pres">
      <dgm:prSet presAssocID="{0D6CBD82-559D-4A66-83E5-83784D9247E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E455E5B-4646-4F26-B590-6A83A4E45F97}" type="pres">
      <dgm:prSet presAssocID="{0D6CBD82-559D-4A66-83E5-83784D9247E3}" presName="rootConnector" presStyleLbl="node2" presStyleIdx="0" presStyleCnt="3"/>
      <dgm:spPr/>
      <dgm:t>
        <a:bodyPr/>
        <a:lstStyle/>
        <a:p>
          <a:endParaRPr lang="fr-FR"/>
        </a:p>
      </dgm:t>
    </dgm:pt>
    <dgm:pt modelId="{A8390FB6-CFCD-4C91-AF3A-477CAF2288E8}" type="pres">
      <dgm:prSet presAssocID="{0D6CBD82-559D-4A66-83E5-83784D9247E3}" presName="hierChild4" presStyleCnt="0"/>
      <dgm:spPr/>
    </dgm:pt>
    <dgm:pt modelId="{B0CF0FB6-9B5B-477D-BBDE-5E3CF59B8976}" type="pres">
      <dgm:prSet presAssocID="{0D6CBD82-559D-4A66-83E5-83784D9247E3}" presName="hierChild5" presStyleCnt="0"/>
      <dgm:spPr/>
    </dgm:pt>
    <dgm:pt modelId="{0A410275-45D1-461D-971A-85EC814671ED}" type="pres">
      <dgm:prSet presAssocID="{32ED3492-F68F-4433-9A52-027086E3B242}" presName="Name37" presStyleLbl="parChTrans1D2" presStyleIdx="1" presStyleCnt="3"/>
      <dgm:spPr/>
      <dgm:t>
        <a:bodyPr/>
        <a:lstStyle/>
        <a:p>
          <a:endParaRPr lang="fr-FR"/>
        </a:p>
      </dgm:t>
    </dgm:pt>
    <dgm:pt modelId="{75C4BB1E-7DF4-4CE8-AD5B-6FA489BD9653}" type="pres">
      <dgm:prSet presAssocID="{0407DA04-9A85-40E4-B31B-219ADD9542A4}" presName="hierRoot2" presStyleCnt="0">
        <dgm:presLayoutVars>
          <dgm:hierBranch val="init"/>
        </dgm:presLayoutVars>
      </dgm:prSet>
      <dgm:spPr/>
    </dgm:pt>
    <dgm:pt modelId="{A07BE933-F3F7-4839-AD59-53F403A96A4F}" type="pres">
      <dgm:prSet presAssocID="{0407DA04-9A85-40E4-B31B-219ADD9542A4}" presName="rootComposite" presStyleCnt="0"/>
      <dgm:spPr/>
    </dgm:pt>
    <dgm:pt modelId="{B73AFBFE-2739-4A6A-966C-97E32BCC84BD}" type="pres">
      <dgm:prSet presAssocID="{0407DA04-9A85-40E4-B31B-219ADD9542A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B802599-4985-44B2-BC78-7864919D4254}" type="pres">
      <dgm:prSet presAssocID="{0407DA04-9A85-40E4-B31B-219ADD9542A4}" presName="rootConnector" presStyleLbl="node2" presStyleIdx="1" presStyleCnt="3"/>
      <dgm:spPr/>
      <dgm:t>
        <a:bodyPr/>
        <a:lstStyle/>
        <a:p>
          <a:endParaRPr lang="fr-FR"/>
        </a:p>
      </dgm:t>
    </dgm:pt>
    <dgm:pt modelId="{2A3F4F30-D0C9-4842-BBB1-CE95DFD53FE1}" type="pres">
      <dgm:prSet presAssocID="{0407DA04-9A85-40E4-B31B-219ADD9542A4}" presName="hierChild4" presStyleCnt="0"/>
      <dgm:spPr/>
    </dgm:pt>
    <dgm:pt modelId="{9EB45BB8-FDFD-4146-9537-912EE2DAE276}" type="pres">
      <dgm:prSet presAssocID="{0407DA04-9A85-40E4-B31B-219ADD9542A4}" presName="hierChild5" presStyleCnt="0"/>
      <dgm:spPr/>
    </dgm:pt>
    <dgm:pt modelId="{7ECBD8CC-3461-4A23-AC60-308200701492}" type="pres">
      <dgm:prSet presAssocID="{27611C79-BCF9-4659-95B4-BA96CFC909F1}" presName="Name37" presStyleLbl="parChTrans1D2" presStyleIdx="2" presStyleCnt="3"/>
      <dgm:spPr/>
      <dgm:t>
        <a:bodyPr/>
        <a:lstStyle/>
        <a:p>
          <a:endParaRPr lang="fr-FR"/>
        </a:p>
      </dgm:t>
    </dgm:pt>
    <dgm:pt modelId="{5F5198AF-2018-4965-BC5F-C4372A2136A9}" type="pres">
      <dgm:prSet presAssocID="{E2ADAAE3-5D02-4C58-8904-BF6CB884DBA5}" presName="hierRoot2" presStyleCnt="0">
        <dgm:presLayoutVars>
          <dgm:hierBranch val="init"/>
        </dgm:presLayoutVars>
      </dgm:prSet>
      <dgm:spPr/>
    </dgm:pt>
    <dgm:pt modelId="{4CBABD63-C87D-4908-B981-8FBA93E69F9F}" type="pres">
      <dgm:prSet presAssocID="{E2ADAAE3-5D02-4C58-8904-BF6CB884DBA5}" presName="rootComposite" presStyleCnt="0"/>
      <dgm:spPr/>
    </dgm:pt>
    <dgm:pt modelId="{7A3EC785-8588-46CF-8A63-DF2222949495}" type="pres">
      <dgm:prSet presAssocID="{E2ADAAE3-5D02-4C58-8904-BF6CB884DBA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945FB7A-4FB5-4CE2-BEA3-3B5E11FA2B7C}" type="pres">
      <dgm:prSet presAssocID="{E2ADAAE3-5D02-4C58-8904-BF6CB884DBA5}" presName="rootConnector" presStyleLbl="node2" presStyleIdx="2" presStyleCnt="3"/>
      <dgm:spPr/>
      <dgm:t>
        <a:bodyPr/>
        <a:lstStyle/>
        <a:p>
          <a:endParaRPr lang="fr-FR"/>
        </a:p>
      </dgm:t>
    </dgm:pt>
    <dgm:pt modelId="{978BCD3D-0166-4A7E-BC87-ED8B16DB191A}" type="pres">
      <dgm:prSet presAssocID="{E2ADAAE3-5D02-4C58-8904-BF6CB884DBA5}" presName="hierChild4" presStyleCnt="0"/>
      <dgm:spPr/>
    </dgm:pt>
    <dgm:pt modelId="{6C4BAECA-69F9-416E-AC7B-4BEBEF1F6C2A}" type="pres">
      <dgm:prSet presAssocID="{E2ADAAE3-5D02-4C58-8904-BF6CB884DBA5}" presName="hierChild5" presStyleCnt="0"/>
      <dgm:spPr/>
    </dgm:pt>
    <dgm:pt modelId="{824735E3-73EB-4F2C-8F93-7C0925062566}" type="pres">
      <dgm:prSet presAssocID="{6832A670-F462-44C9-9C36-A40488D31D02}" presName="hierChild3" presStyleCnt="0"/>
      <dgm:spPr/>
    </dgm:pt>
  </dgm:ptLst>
  <dgm:cxnLst>
    <dgm:cxn modelId="{81527F6E-28A9-44F8-B22B-A883849599AF}" srcId="{EC987E1B-B7F6-445B-A44F-307B238A38BE}" destId="{6832A670-F462-44C9-9C36-A40488D31D02}" srcOrd="0" destOrd="0" parTransId="{7008A0BB-8DC3-4F50-A1FF-29181BDE0080}" sibTransId="{9055A1DA-F663-4A39-ADE7-6D868859134A}"/>
    <dgm:cxn modelId="{E462D3E8-13F3-4461-BAB7-E066D0FA4D16}" type="presOf" srcId="{0407DA04-9A85-40E4-B31B-219ADD9542A4}" destId="{B73AFBFE-2739-4A6A-966C-97E32BCC84BD}" srcOrd="0" destOrd="0" presId="urn:microsoft.com/office/officeart/2005/8/layout/orgChart1"/>
    <dgm:cxn modelId="{15013A39-B2DD-42AE-AF51-8BC9EF29E2E2}" srcId="{6832A670-F462-44C9-9C36-A40488D31D02}" destId="{0407DA04-9A85-40E4-B31B-219ADD9542A4}" srcOrd="1" destOrd="0" parTransId="{32ED3492-F68F-4433-9A52-027086E3B242}" sibTransId="{BE5EEE4D-051C-4D51-A4C9-183040CFCA0C}"/>
    <dgm:cxn modelId="{53053A64-0949-40E0-98C0-F1FAF5BD84D1}" type="presOf" srcId="{6832A670-F462-44C9-9C36-A40488D31D02}" destId="{2F0D09C8-BB44-4F56-B277-E0B24E8DC268}" srcOrd="1" destOrd="0" presId="urn:microsoft.com/office/officeart/2005/8/layout/orgChart1"/>
    <dgm:cxn modelId="{55A99752-5F40-4030-8660-B1B4BF8282BE}" type="presOf" srcId="{E2ADAAE3-5D02-4C58-8904-BF6CB884DBA5}" destId="{1945FB7A-4FB5-4CE2-BEA3-3B5E11FA2B7C}" srcOrd="1" destOrd="0" presId="urn:microsoft.com/office/officeart/2005/8/layout/orgChart1"/>
    <dgm:cxn modelId="{132D6EAC-EA10-4244-8C77-93F636C5C388}" type="presOf" srcId="{341DD46C-58FC-49DD-85E9-144495A09FFC}" destId="{393090FE-4D52-4E7D-B513-B13CB0C47A10}" srcOrd="0" destOrd="0" presId="urn:microsoft.com/office/officeart/2005/8/layout/orgChart1"/>
    <dgm:cxn modelId="{41DC6EE5-CE25-4365-BAC1-BCD2DA7642B4}" type="presOf" srcId="{32ED3492-F68F-4433-9A52-027086E3B242}" destId="{0A410275-45D1-461D-971A-85EC814671ED}" srcOrd="0" destOrd="0" presId="urn:microsoft.com/office/officeart/2005/8/layout/orgChart1"/>
    <dgm:cxn modelId="{085650A4-66A1-4B79-9BEB-13EAA43667B0}" type="presOf" srcId="{EC987E1B-B7F6-445B-A44F-307B238A38BE}" destId="{30983432-3EA7-4CE6-9A51-33408FF97041}" srcOrd="0" destOrd="0" presId="urn:microsoft.com/office/officeart/2005/8/layout/orgChart1"/>
    <dgm:cxn modelId="{0A84447A-DF76-440D-B6AB-F03ED96CA9A6}" type="presOf" srcId="{E2ADAAE3-5D02-4C58-8904-BF6CB884DBA5}" destId="{7A3EC785-8588-46CF-8A63-DF2222949495}" srcOrd="0" destOrd="0" presId="urn:microsoft.com/office/officeart/2005/8/layout/orgChart1"/>
    <dgm:cxn modelId="{E595FC82-97C0-44C1-9412-7C7D11BB4F49}" type="presOf" srcId="{0D6CBD82-559D-4A66-83E5-83784D9247E3}" destId="{BE455E5B-4646-4F26-B590-6A83A4E45F97}" srcOrd="1" destOrd="0" presId="urn:microsoft.com/office/officeart/2005/8/layout/orgChart1"/>
    <dgm:cxn modelId="{1D47949F-72D4-4BEA-A6E4-D0A1728C5A09}" srcId="{6832A670-F462-44C9-9C36-A40488D31D02}" destId="{0D6CBD82-559D-4A66-83E5-83784D9247E3}" srcOrd="0" destOrd="0" parTransId="{341DD46C-58FC-49DD-85E9-144495A09FFC}" sibTransId="{45EFB9BB-C863-4212-AF1A-2AB639D7FCFF}"/>
    <dgm:cxn modelId="{20E8173F-9437-4C05-AF24-51FE4D0E3961}" type="presOf" srcId="{0407DA04-9A85-40E4-B31B-219ADD9542A4}" destId="{CB802599-4985-44B2-BC78-7864919D4254}" srcOrd="1" destOrd="0" presId="urn:microsoft.com/office/officeart/2005/8/layout/orgChart1"/>
    <dgm:cxn modelId="{5F1FC02F-DF05-4FD1-A0EF-0115AF39D8EE}" type="presOf" srcId="{0D6CBD82-559D-4A66-83E5-83784D9247E3}" destId="{6C52FB3B-1AAE-4060-B4B7-8F24ED64608A}" srcOrd="0" destOrd="0" presId="urn:microsoft.com/office/officeart/2005/8/layout/orgChart1"/>
    <dgm:cxn modelId="{6C1FD180-8EBB-4F2F-AF82-BFD98E868404}" type="presOf" srcId="{6832A670-F462-44C9-9C36-A40488D31D02}" destId="{CF6FD4FD-1BC8-4BAB-B7C4-50A63719FED7}" srcOrd="0" destOrd="0" presId="urn:microsoft.com/office/officeart/2005/8/layout/orgChart1"/>
    <dgm:cxn modelId="{48D1AC02-37EC-4959-90D9-745635DF738F}" type="presOf" srcId="{27611C79-BCF9-4659-95B4-BA96CFC909F1}" destId="{7ECBD8CC-3461-4A23-AC60-308200701492}" srcOrd="0" destOrd="0" presId="urn:microsoft.com/office/officeart/2005/8/layout/orgChart1"/>
    <dgm:cxn modelId="{D0DA2A21-2A52-4D87-BEBE-B1AAA00BAB82}" srcId="{6832A670-F462-44C9-9C36-A40488D31D02}" destId="{E2ADAAE3-5D02-4C58-8904-BF6CB884DBA5}" srcOrd="2" destOrd="0" parTransId="{27611C79-BCF9-4659-95B4-BA96CFC909F1}" sibTransId="{77CC29B1-AC65-476E-8123-47D26B86BC92}"/>
    <dgm:cxn modelId="{877D9BD5-EE66-4409-BCC1-9FD0CE36E36D}" type="presParOf" srcId="{30983432-3EA7-4CE6-9A51-33408FF97041}" destId="{4C159D2D-2B26-4FE7-BDF1-F994B1793DD7}" srcOrd="0" destOrd="0" presId="urn:microsoft.com/office/officeart/2005/8/layout/orgChart1"/>
    <dgm:cxn modelId="{239AE161-202D-47D5-BE78-D9956407788A}" type="presParOf" srcId="{4C159D2D-2B26-4FE7-BDF1-F994B1793DD7}" destId="{E9B4F143-64C7-4170-9EB3-872A8295CF90}" srcOrd="0" destOrd="0" presId="urn:microsoft.com/office/officeart/2005/8/layout/orgChart1"/>
    <dgm:cxn modelId="{993DB43F-B8A3-4429-8AC8-5F6D0F4DF32F}" type="presParOf" srcId="{E9B4F143-64C7-4170-9EB3-872A8295CF90}" destId="{CF6FD4FD-1BC8-4BAB-B7C4-50A63719FED7}" srcOrd="0" destOrd="0" presId="urn:microsoft.com/office/officeart/2005/8/layout/orgChart1"/>
    <dgm:cxn modelId="{476903D7-2DFC-4B83-80E3-B1DB3A9B4114}" type="presParOf" srcId="{E9B4F143-64C7-4170-9EB3-872A8295CF90}" destId="{2F0D09C8-BB44-4F56-B277-E0B24E8DC268}" srcOrd="1" destOrd="0" presId="urn:microsoft.com/office/officeart/2005/8/layout/orgChart1"/>
    <dgm:cxn modelId="{D5B57260-8B40-428E-8A88-9BE914EA5F1F}" type="presParOf" srcId="{4C159D2D-2B26-4FE7-BDF1-F994B1793DD7}" destId="{8F5CC264-C5C6-4665-912F-3F725B190C59}" srcOrd="1" destOrd="0" presId="urn:microsoft.com/office/officeart/2005/8/layout/orgChart1"/>
    <dgm:cxn modelId="{F2E6E83F-19E1-4FD7-B643-3129A77CD4D2}" type="presParOf" srcId="{8F5CC264-C5C6-4665-912F-3F725B190C59}" destId="{393090FE-4D52-4E7D-B513-B13CB0C47A10}" srcOrd="0" destOrd="0" presId="urn:microsoft.com/office/officeart/2005/8/layout/orgChart1"/>
    <dgm:cxn modelId="{B98B7E85-C41B-43FA-80C1-5BBA248C397C}" type="presParOf" srcId="{8F5CC264-C5C6-4665-912F-3F725B190C59}" destId="{BAC586FC-4192-40BE-9B4E-2F029B1A20B5}" srcOrd="1" destOrd="0" presId="urn:microsoft.com/office/officeart/2005/8/layout/orgChart1"/>
    <dgm:cxn modelId="{F2A67D58-33CF-4DC3-85FF-0B7EE0BDB786}" type="presParOf" srcId="{BAC586FC-4192-40BE-9B4E-2F029B1A20B5}" destId="{E24B42AF-26FF-4973-A6DE-CED470B3F255}" srcOrd="0" destOrd="0" presId="urn:microsoft.com/office/officeart/2005/8/layout/orgChart1"/>
    <dgm:cxn modelId="{9CB34499-D45B-4C32-85A8-2A0EAE9A29DB}" type="presParOf" srcId="{E24B42AF-26FF-4973-A6DE-CED470B3F255}" destId="{6C52FB3B-1AAE-4060-B4B7-8F24ED64608A}" srcOrd="0" destOrd="0" presId="urn:microsoft.com/office/officeart/2005/8/layout/orgChart1"/>
    <dgm:cxn modelId="{B49019AB-51F2-4E44-9E65-94B8190E523B}" type="presParOf" srcId="{E24B42AF-26FF-4973-A6DE-CED470B3F255}" destId="{BE455E5B-4646-4F26-B590-6A83A4E45F97}" srcOrd="1" destOrd="0" presId="urn:microsoft.com/office/officeart/2005/8/layout/orgChart1"/>
    <dgm:cxn modelId="{A0377A4E-8591-43E2-BDE6-4188A547866F}" type="presParOf" srcId="{BAC586FC-4192-40BE-9B4E-2F029B1A20B5}" destId="{A8390FB6-CFCD-4C91-AF3A-477CAF2288E8}" srcOrd="1" destOrd="0" presId="urn:microsoft.com/office/officeart/2005/8/layout/orgChart1"/>
    <dgm:cxn modelId="{D635BCD2-CFB5-436E-B049-3F2214DAFC99}" type="presParOf" srcId="{BAC586FC-4192-40BE-9B4E-2F029B1A20B5}" destId="{B0CF0FB6-9B5B-477D-BBDE-5E3CF59B8976}" srcOrd="2" destOrd="0" presId="urn:microsoft.com/office/officeart/2005/8/layout/orgChart1"/>
    <dgm:cxn modelId="{326476A0-2D5A-48BB-B522-DDF4F5D194BD}" type="presParOf" srcId="{8F5CC264-C5C6-4665-912F-3F725B190C59}" destId="{0A410275-45D1-461D-971A-85EC814671ED}" srcOrd="2" destOrd="0" presId="urn:microsoft.com/office/officeart/2005/8/layout/orgChart1"/>
    <dgm:cxn modelId="{9FD40AB9-C7A5-430C-94FB-0F449E9DBAAE}" type="presParOf" srcId="{8F5CC264-C5C6-4665-912F-3F725B190C59}" destId="{75C4BB1E-7DF4-4CE8-AD5B-6FA489BD9653}" srcOrd="3" destOrd="0" presId="urn:microsoft.com/office/officeart/2005/8/layout/orgChart1"/>
    <dgm:cxn modelId="{CD19DA6F-FAED-4DD1-A4FB-5DB4EEA4B664}" type="presParOf" srcId="{75C4BB1E-7DF4-4CE8-AD5B-6FA489BD9653}" destId="{A07BE933-F3F7-4839-AD59-53F403A96A4F}" srcOrd="0" destOrd="0" presId="urn:microsoft.com/office/officeart/2005/8/layout/orgChart1"/>
    <dgm:cxn modelId="{7D9C3F90-8E67-4C06-93BA-5A2799FF8DE2}" type="presParOf" srcId="{A07BE933-F3F7-4839-AD59-53F403A96A4F}" destId="{B73AFBFE-2739-4A6A-966C-97E32BCC84BD}" srcOrd="0" destOrd="0" presId="urn:microsoft.com/office/officeart/2005/8/layout/orgChart1"/>
    <dgm:cxn modelId="{B1E52745-F36D-410F-93E7-86A824333E00}" type="presParOf" srcId="{A07BE933-F3F7-4839-AD59-53F403A96A4F}" destId="{CB802599-4985-44B2-BC78-7864919D4254}" srcOrd="1" destOrd="0" presId="urn:microsoft.com/office/officeart/2005/8/layout/orgChart1"/>
    <dgm:cxn modelId="{F4783498-A43C-4045-8168-19ABB1D156E6}" type="presParOf" srcId="{75C4BB1E-7DF4-4CE8-AD5B-6FA489BD9653}" destId="{2A3F4F30-D0C9-4842-BBB1-CE95DFD53FE1}" srcOrd="1" destOrd="0" presId="urn:microsoft.com/office/officeart/2005/8/layout/orgChart1"/>
    <dgm:cxn modelId="{4042E175-16CD-4678-B87C-C041F133C60A}" type="presParOf" srcId="{75C4BB1E-7DF4-4CE8-AD5B-6FA489BD9653}" destId="{9EB45BB8-FDFD-4146-9537-912EE2DAE276}" srcOrd="2" destOrd="0" presId="urn:microsoft.com/office/officeart/2005/8/layout/orgChart1"/>
    <dgm:cxn modelId="{44FE7241-AAC9-4257-9060-F4808052EAF3}" type="presParOf" srcId="{8F5CC264-C5C6-4665-912F-3F725B190C59}" destId="{7ECBD8CC-3461-4A23-AC60-308200701492}" srcOrd="4" destOrd="0" presId="urn:microsoft.com/office/officeart/2005/8/layout/orgChart1"/>
    <dgm:cxn modelId="{167CB4A8-B6C4-4A54-BF39-BAAD62216BB8}" type="presParOf" srcId="{8F5CC264-C5C6-4665-912F-3F725B190C59}" destId="{5F5198AF-2018-4965-BC5F-C4372A2136A9}" srcOrd="5" destOrd="0" presId="urn:microsoft.com/office/officeart/2005/8/layout/orgChart1"/>
    <dgm:cxn modelId="{3DB9CC51-CCE9-4197-A612-9B8C06165B4C}" type="presParOf" srcId="{5F5198AF-2018-4965-BC5F-C4372A2136A9}" destId="{4CBABD63-C87D-4908-B981-8FBA93E69F9F}" srcOrd="0" destOrd="0" presId="urn:microsoft.com/office/officeart/2005/8/layout/orgChart1"/>
    <dgm:cxn modelId="{09D95C53-43C6-42E1-ABA6-CFA06E97F527}" type="presParOf" srcId="{4CBABD63-C87D-4908-B981-8FBA93E69F9F}" destId="{7A3EC785-8588-46CF-8A63-DF2222949495}" srcOrd="0" destOrd="0" presId="urn:microsoft.com/office/officeart/2005/8/layout/orgChart1"/>
    <dgm:cxn modelId="{16EA90A3-8457-40D6-939D-0C73993AF72C}" type="presParOf" srcId="{4CBABD63-C87D-4908-B981-8FBA93E69F9F}" destId="{1945FB7A-4FB5-4CE2-BEA3-3B5E11FA2B7C}" srcOrd="1" destOrd="0" presId="urn:microsoft.com/office/officeart/2005/8/layout/orgChart1"/>
    <dgm:cxn modelId="{F1C9A0D4-C308-4975-A061-22EA564D9F01}" type="presParOf" srcId="{5F5198AF-2018-4965-BC5F-C4372A2136A9}" destId="{978BCD3D-0166-4A7E-BC87-ED8B16DB191A}" srcOrd="1" destOrd="0" presId="urn:microsoft.com/office/officeart/2005/8/layout/orgChart1"/>
    <dgm:cxn modelId="{79C9A88B-73A2-44D7-9DCD-DE49F8A9CFED}" type="presParOf" srcId="{5F5198AF-2018-4965-BC5F-C4372A2136A9}" destId="{6C4BAECA-69F9-416E-AC7B-4BEBEF1F6C2A}" srcOrd="2" destOrd="0" presId="urn:microsoft.com/office/officeart/2005/8/layout/orgChart1"/>
    <dgm:cxn modelId="{83712D67-1E3D-40C1-8B8E-ADA88D16C19F}" type="presParOf" srcId="{4C159D2D-2B26-4FE7-BDF1-F994B1793DD7}" destId="{824735E3-73EB-4F2C-8F93-7C092506256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831D04-AC61-4595-AAC3-CCF3B290E05C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64573CC-387D-4F52-A9F5-3C56E740BEDF}">
      <dgm:prSet phldrT="[Texte]"/>
      <dgm:spPr>
        <a:ln w="76200" cmpd="thickThin">
          <a:solidFill>
            <a:schemeClr val="tx1"/>
          </a:solidFill>
        </a:ln>
      </dgm:spPr>
      <dgm:t>
        <a:bodyPr/>
        <a:lstStyle/>
        <a:p>
          <a:r>
            <a:rPr lang="fr-FR" b="1" dirty="0" smtClean="0"/>
            <a:t>Non directif</a:t>
          </a:r>
          <a:endParaRPr lang="fr-FR" b="1" dirty="0"/>
        </a:p>
      </dgm:t>
    </dgm:pt>
    <dgm:pt modelId="{7E5255A0-C570-4DEE-B351-156E8AB4BB5B}" type="parTrans" cxnId="{62B3FA25-F144-4478-84F1-D6898CF5627A}">
      <dgm:prSet/>
      <dgm:spPr/>
      <dgm:t>
        <a:bodyPr/>
        <a:lstStyle/>
        <a:p>
          <a:endParaRPr lang="fr-FR"/>
        </a:p>
      </dgm:t>
    </dgm:pt>
    <dgm:pt modelId="{7DBB6313-E5A4-43D0-8B43-FB614BCBD6C6}" type="sibTrans" cxnId="{62B3FA25-F144-4478-84F1-D6898CF5627A}">
      <dgm:prSet/>
      <dgm:spPr/>
      <dgm:t>
        <a:bodyPr/>
        <a:lstStyle/>
        <a:p>
          <a:endParaRPr lang="fr-FR"/>
        </a:p>
      </dgm:t>
    </dgm:pt>
    <dgm:pt modelId="{02B72DE4-F055-49C1-A406-D7F4F3502714}">
      <dgm:prSet phldrT="[Texte]"/>
      <dgm:spPr>
        <a:ln w="76200" cmpd="thickThin">
          <a:solidFill>
            <a:schemeClr val="tx1"/>
          </a:solidFill>
          <a:prstDash val="solid"/>
        </a:ln>
      </dgm:spPr>
      <dgm:t>
        <a:bodyPr/>
        <a:lstStyle/>
        <a:p>
          <a:r>
            <a:rPr lang="fr-FR" dirty="0" smtClean="0"/>
            <a:t>Liberté MAX</a:t>
          </a:r>
          <a:endParaRPr lang="fr-FR" dirty="0"/>
        </a:p>
      </dgm:t>
    </dgm:pt>
    <dgm:pt modelId="{EB16DD1E-069C-4FC6-9269-490D7A2E3415}" type="parTrans" cxnId="{F826C098-CF8A-4BBD-82FA-82CB97522422}">
      <dgm:prSet/>
      <dgm:spPr/>
      <dgm:t>
        <a:bodyPr/>
        <a:lstStyle/>
        <a:p>
          <a:endParaRPr lang="fr-FR"/>
        </a:p>
      </dgm:t>
    </dgm:pt>
    <dgm:pt modelId="{4677BAA3-E8EC-4D05-AA09-125366BB1156}" type="sibTrans" cxnId="{F826C098-CF8A-4BBD-82FA-82CB97522422}">
      <dgm:prSet/>
      <dgm:spPr/>
      <dgm:t>
        <a:bodyPr/>
        <a:lstStyle/>
        <a:p>
          <a:endParaRPr lang="fr-FR"/>
        </a:p>
      </dgm:t>
    </dgm:pt>
    <dgm:pt modelId="{CDDD5633-7B14-4E0A-B1CE-75D5320B3165}">
      <dgm:prSet phldrT="[Texte]"/>
      <dgm:spPr>
        <a:ln w="76200" cmpd="thickThin">
          <a:solidFill>
            <a:schemeClr val="tx1"/>
          </a:solidFill>
          <a:prstDash val="solid"/>
        </a:ln>
      </dgm:spPr>
      <dgm:t>
        <a:bodyPr/>
        <a:lstStyle/>
        <a:p>
          <a:r>
            <a:rPr lang="fr-FR" dirty="0" smtClean="0"/>
            <a:t>Profondeur MAX</a:t>
          </a:r>
          <a:endParaRPr lang="fr-FR" dirty="0"/>
        </a:p>
      </dgm:t>
    </dgm:pt>
    <dgm:pt modelId="{EDD890D5-BBE7-41ED-B222-E2284914F0E0}" type="parTrans" cxnId="{A5443157-FC5E-4BCD-A659-58843A866E86}">
      <dgm:prSet/>
      <dgm:spPr/>
      <dgm:t>
        <a:bodyPr/>
        <a:lstStyle/>
        <a:p>
          <a:endParaRPr lang="fr-FR"/>
        </a:p>
      </dgm:t>
    </dgm:pt>
    <dgm:pt modelId="{5D47EDF6-C618-46E3-A0DC-4508867E5459}" type="sibTrans" cxnId="{A5443157-FC5E-4BCD-A659-58843A866E86}">
      <dgm:prSet/>
      <dgm:spPr/>
      <dgm:t>
        <a:bodyPr/>
        <a:lstStyle/>
        <a:p>
          <a:endParaRPr lang="fr-FR"/>
        </a:p>
      </dgm:t>
    </dgm:pt>
    <dgm:pt modelId="{96A5510A-F57D-4757-94C9-32E932BC91B8}">
      <dgm:prSet phldrT="[Texte]"/>
      <dgm:spPr>
        <a:ln w="76200" cmpd="thickThin"/>
      </dgm:spPr>
      <dgm:t>
        <a:bodyPr/>
        <a:lstStyle/>
        <a:p>
          <a:r>
            <a:rPr lang="fr-FR" b="1" dirty="0" smtClean="0"/>
            <a:t>Semi-directif</a:t>
          </a:r>
          <a:endParaRPr lang="fr-FR" b="1" dirty="0"/>
        </a:p>
      </dgm:t>
    </dgm:pt>
    <dgm:pt modelId="{E6EC857C-2D7A-41AD-B3F1-6CA2F955AFF1}" type="parTrans" cxnId="{43178150-879C-423D-AACB-B30A9F5DCB64}">
      <dgm:prSet/>
      <dgm:spPr/>
      <dgm:t>
        <a:bodyPr/>
        <a:lstStyle/>
        <a:p>
          <a:endParaRPr lang="fr-FR"/>
        </a:p>
      </dgm:t>
    </dgm:pt>
    <dgm:pt modelId="{50BB8F37-B0F1-4744-9B88-E8C9EAD2F8AC}" type="sibTrans" cxnId="{43178150-879C-423D-AACB-B30A9F5DCB64}">
      <dgm:prSet/>
      <dgm:spPr/>
      <dgm:t>
        <a:bodyPr/>
        <a:lstStyle/>
        <a:p>
          <a:endParaRPr lang="fr-FR"/>
        </a:p>
      </dgm:t>
    </dgm:pt>
    <dgm:pt modelId="{7B55CC34-7EE6-4CC5-B7CE-CE01B34FB934}">
      <dgm:prSet phldrT="[Texte]"/>
      <dgm:spPr>
        <a:ln w="76200" cmpd="thickThin"/>
      </dgm:spPr>
      <dgm:t>
        <a:bodyPr/>
        <a:lstStyle/>
        <a:p>
          <a:r>
            <a:rPr lang="fr-FR" dirty="0" smtClean="0"/>
            <a:t>Liberté MOY</a:t>
          </a:r>
          <a:endParaRPr lang="fr-FR" dirty="0"/>
        </a:p>
      </dgm:t>
    </dgm:pt>
    <dgm:pt modelId="{8B0A6D8F-7117-473C-B9A8-909CFD657A41}" type="parTrans" cxnId="{4DC4E060-ACD1-4A9E-A819-607143855633}">
      <dgm:prSet/>
      <dgm:spPr/>
      <dgm:t>
        <a:bodyPr/>
        <a:lstStyle/>
        <a:p>
          <a:endParaRPr lang="fr-FR"/>
        </a:p>
      </dgm:t>
    </dgm:pt>
    <dgm:pt modelId="{D5358B48-6AA4-42D6-B893-6F624A53492E}" type="sibTrans" cxnId="{4DC4E060-ACD1-4A9E-A819-607143855633}">
      <dgm:prSet/>
      <dgm:spPr/>
      <dgm:t>
        <a:bodyPr/>
        <a:lstStyle/>
        <a:p>
          <a:endParaRPr lang="fr-FR"/>
        </a:p>
      </dgm:t>
    </dgm:pt>
    <dgm:pt modelId="{88139A57-2586-4E81-8FFE-E9466C780859}">
      <dgm:prSet phldrT="[Texte]"/>
      <dgm:spPr>
        <a:ln w="76200" cmpd="thickThin"/>
      </dgm:spPr>
      <dgm:t>
        <a:bodyPr/>
        <a:lstStyle/>
        <a:p>
          <a:r>
            <a:rPr lang="fr-FR" dirty="0" smtClean="0"/>
            <a:t>Profondeur MOY</a:t>
          </a:r>
          <a:endParaRPr lang="fr-FR" dirty="0"/>
        </a:p>
      </dgm:t>
    </dgm:pt>
    <dgm:pt modelId="{5FA63610-8094-4F13-B32B-B87C2AD03D5C}" type="parTrans" cxnId="{07D930B6-9C07-4E09-B21E-4C5EF5C05A0E}">
      <dgm:prSet/>
      <dgm:spPr/>
      <dgm:t>
        <a:bodyPr/>
        <a:lstStyle/>
        <a:p>
          <a:endParaRPr lang="fr-FR"/>
        </a:p>
      </dgm:t>
    </dgm:pt>
    <dgm:pt modelId="{5C3E7A3E-EDB6-4673-8AF1-48635B7944B7}" type="sibTrans" cxnId="{07D930B6-9C07-4E09-B21E-4C5EF5C05A0E}">
      <dgm:prSet/>
      <dgm:spPr/>
      <dgm:t>
        <a:bodyPr/>
        <a:lstStyle/>
        <a:p>
          <a:endParaRPr lang="fr-FR"/>
        </a:p>
      </dgm:t>
    </dgm:pt>
    <dgm:pt modelId="{999842E9-AE4B-4228-9FCB-D47FFFCD9455}">
      <dgm:prSet phldrT="[Texte]"/>
      <dgm:spPr>
        <a:ln w="76200" cmpd="thickThin"/>
      </dgm:spPr>
      <dgm:t>
        <a:bodyPr/>
        <a:lstStyle/>
        <a:p>
          <a:r>
            <a:rPr lang="fr-FR" b="1" dirty="0" smtClean="0"/>
            <a:t>directif</a:t>
          </a:r>
          <a:endParaRPr lang="fr-FR" b="1" dirty="0"/>
        </a:p>
      </dgm:t>
    </dgm:pt>
    <dgm:pt modelId="{BDFBC358-F314-4EB8-BD6F-5808D761740F}" type="parTrans" cxnId="{77E020B4-DF86-4B0D-84F9-2ADC3143F1DA}">
      <dgm:prSet/>
      <dgm:spPr/>
      <dgm:t>
        <a:bodyPr/>
        <a:lstStyle/>
        <a:p>
          <a:endParaRPr lang="fr-FR"/>
        </a:p>
      </dgm:t>
    </dgm:pt>
    <dgm:pt modelId="{A6D5B144-3C59-4220-922E-6A0E0DC84B80}" type="sibTrans" cxnId="{77E020B4-DF86-4B0D-84F9-2ADC3143F1DA}">
      <dgm:prSet/>
      <dgm:spPr/>
      <dgm:t>
        <a:bodyPr/>
        <a:lstStyle/>
        <a:p>
          <a:endParaRPr lang="fr-FR"/>
        </a:p>
      </dgm:t>
    </dgm:pt>
    <dgm:pt modelId="{3F0EBC48-806C-4202-BC07-BA44DE909F98}">
      <dgm:prSet phldrT="[Texte]"/>
      <dgm:spPr>
        <a:ln w="76200" cmpd="thickThin">
          <a:prstDash val="solid"/>
        </a:ln>
      </dgm:spPr>
      <dgm:t>
        <a:bodyPr/>
        <a:lstStyle/>
        <a:p>
          <a:r>
            <a:rPr lang="fr-FR" dirty="0" smtClean="0"/>
            <a:t>Liberté MIN</a:t>
          </a:r>
          <a:endParaRPr lang="fr-FR" dirty="0"/>
        </a:p>
      </dgm:t>
    </dgm:pt>
    <dgm:pt modelId="{E7A26216-ED0E-4D89-9A47-BFF789A27271}" type="parTrans" cxnId="{99DEEE85-502C-4FB3-82DF-19B7B79D0F78}">
      <dgm:prSet/>
      <dgm:spPr/>
      <dgm:t>
        <a:bodyPr/>
        <a:lstStyle/>
        <a:p>
          <a:endParaRPr lang="fr-FR"/>
        </a:p>
      </dgm:t>
    </dgm:pt>
    <dgm:pt modelId="{C5E4F0D3-022C-4A87-85FF-64C55667AC22}" type="sibTrans" cxnId="{99DEEE85-502C-4FB3-82DF-19B7B79D0F78}">
      <dgm:prSet/>
      <dgm:spPr/>
      <dgm:t>
        <a:bodyPr/>
        <a:lstStyle/>
        <a:p>
          <a:endParaRPr lang="fr-FR"/>
        </a:p>
      </dgm:t>
    </dgm:pt>
    <dgm:pt modelId="{DCE45EAC-45D2-4779-B220-D58F32BA16B5}">
      <dgm:prSet phldrT="[Texte]"/>
      <dgm:spPr>
        <a:ln w="76200" cmpd="thickThin">
          <a:prstDash val="solid"/>
        </a:ln>
      </dgm:spPr>
      <dgm:t>
        <a:bodyPr/>
        <a:lstStyle/>
        <a:p>
          <a:r>
            <a:rPr lang="fr-FR" dirty="0" smtClean="0"/>
            <a:t>Profondeur MIN</a:t>
          </a:r>
          <a:endParaRPr lang="fr-FR" dirty="0"/>
        </a:p>
      </dgm:t>
    </dgm:pt>
    <dgm:pt modelId="{48D0BE31-8FFF-4AE4-BC2A-DD84F71633BE}" type="parTrans" cxnId="{6958DC4A-78F1-4B82-9E4D-A45D1C33B041}">
      <dgm:prSet/>
      <dgm:spPr/>
      <dgm:t>
        <a:bodyPr/>
        <a:lstStyle/>
        <a:p>
          <a:endParaRPr lang="fr-FR"/>
        </a:p>
      </dgm:t>
    </dgm:pt>
    <dgm:pt modelId="{882BE588-DF12-41B1-AB43-B52A2FBA01ED}" type="sibTrans" cxnId="{6958DC4A-78F1-4B82-9E4D-A45D1C33B041}">
      <dgm:prSet/>
      <dgm:spPr/>
      <dgm:t>
        <a:bodyPr/>
        <a:lstStyle/>
        <a:p>
          <a:endParaRPr lang="fr-FR"/>
        </a:p>
      </dgm:t>
    </dgm:pt>
    <dgm:pt modelId="{57417080-1A88-491F-ACF1-8E7E9B64BD3D}" type="pres">
      <dgm:prSet presAssocID="{49831D04-AC61-4595-AAC3-CCF3B290E0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7E9BF9E-11B4-43A5-A0AC-457A04993D1F}" type="pres">
      <dgm:prSet presAssocID="{D64573CC-387D-4F52-A9F5-3C56E740BEDF}" presName="composite" presStyleCnt="0"/>
      <dgm:spPr/>
    </dgm:pt>
    <dgm:pt modelId="{00AA4F3E-B0F7-4157-BA3D-D1EB405BBCFC}" type="pres">
      <dgm:prSet presAssocID="{D64573CC-387D-4F52-A9F5-3C56E740BED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110F31-6E43-4264-B073-B9AFD0C1A856}" type="pres">
      <dgm:prSet presAssocID="{D64573CC-387D-4F52-A9F5-3C56E740BEDF}" presName="desTx" presStyleLbl="alignAccFollowNode1" presStyleIdx="0" presStyleCnt="3" custLinFactNeighborY="3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7BC818-A20F-4656-8FC4-CA8681CBEBEC}" type="pres">
      <dgm:prSet presAssocID="{7DBB6313-E5A4-43D0-8B43-FB614BCBD6C6}" presName="space" presStyleCnt="0"/>
      <dgm:spPr/>
    </dgm:pt>
    <dgm:pt modelId="{8CCB3EF0-7C3E-4F37-877F-7F07C381DAC5}" type="pres">
      <dgm:prSet presAssocID="{96A5510A-F57D-4757-94C9-32E932BC91B8}" presName="composite" presStyleCnt="0"/>
      <dgm:spPr/>
    </dgm:pt>
    <dgm:pt modelId="{F757A0BA-5A2B-431B-98D2-18F98A63BF34}" type="pres">
      <dgm:prSet presAssocID="{96A5510A-F57D-4757-94C9-32E932BC91B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C31035-AA71-42F2-849D-D0F33E82CEAC}" type="pres">
      <dgm:prSet presAssocID="{96A5510A-F57D-4757-94C9-32E932BC91B8}" presName="desTx" presStyleLbl="alignAccFollowNode1" presStyleIdx="1" presStyleCnt="3" custLinFactNeighborY="32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6C32D0-B1AF-4386-A142-43BE068FACC5}" type="pres">
      <dgm:prSet presAssocID="{50BB8F37-B0F1-4744-9B88-E8C9EAD2F8AC}" presName="space" presStyleCnt="0"/>
      <dgm:spPr/>
    </dgm:pt>
    <dgm:pt modelId="{7FE58523-1B47-4162-8D14-EBC6F6B5A6CD}" type="pres">
      <dgm:prSet presAssocID="{999842E9-AE4B-4228-9FCB-D47FFFCD9455}" presName="composite" presStyleCnt="0"/>
      <dgm:spPr/>
    </dgm:pt>
    <dgm:pt modelId="{D4C039EA-A709-464F-852C-738AE0A3B4CB}" type="pres">
      <dgm:prSet presAssocID="{999842E9-AE4B-4228-9FCB-D47FFFCD945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8BC157-D44F-46A5-8C99-A79255401487}" type="pres">
      <dgm:prSet presAssocID="{999842E9-AE4B-4228-9FCB-D47FFFCD9455}" presName="desTx" presStyleLbl="alignAccFollowNode1" presStyleIdx="2" presStyleCnt="3" custLinFactNeighborY="3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826C098-CF8A-4BBD-82FA-82CB97522422}" srcId="{D64573CC-387D-4F52-A9F5-3C56E740BEDF}" destId="{02B72DE4-F055-49C1-A406-D7F4F3502714}" srcOrd="0" destOrd="0" parTransId="{EB16DD1E-069C-4FC6-9269-490D7A2E3415}" sibTransId="{4677BAA3-E8EC-4D05-AA09-125366BB1156}"/>
    <dgm:cxn modelId="{DC847308-2397-4B81-861F-DCBB48C1F34A}" type="presOf" srcId="{7B55CC34-7EE6-4CC5-B7CE-CE01B34FB934}" destId="{E9C31035-AA71-42F2-849D-D0F33E82CEAC}" srcOrd="0" destOrd="0" presId="urn:microsoft.com/office/officeart/2005/8/layout/hList1"/>
    <dgm:cxn modelId="{4DC4E060-ACD1-4A9E-A819-607143855633}" srcId="{96A5510A-F57D-4757-94C9-32E932BC91B8}" destId="{7B55CC34-7EE6-4CC5-B7CE-CE01B34FB934}" srcOrd="0" destOrd="0" parTransId="{8B0A6D8F-7117-473C-B9A8-909CFD657A41}" sibTransId="{D5358B48-6AA4-42D6-B893-6F624A53492E}"/>
    <dgm:cxn modelId="{6958DC4A-78F1-4B82-9E4D-A45D1C33B041}" srcId="{999842E9-AE4B-4228-9FCB-D47FFFCD9455}" destId="{DCE45EAC-45D2-4779-B220-D58F32BA16B5}" srcOrd="1" destOrd="0" parTransId="{48D0BE31-8FFF-4AE4-BC2A-DD84F71633BE}" sibTransId="{882BE588-DF12-41B1-AB43-B52A2FBA01ED}"/>
    <dgm:cxn modelId="{07D930B6-9C07-4E09-B21E-4C5EF5C05A0E}" srcId="{96A5510A-F57D-4757-94C9-32E932BC91B8}" destId="{88139A57-2586-4E81-8FFE-E9466C780859}" srcOrd="1" destOrd="0" parTransId="{5FA63610-8094-4F13-B32B-B87C2AD03D5C}" sibTransId="{5C3E7A3E-EDB6-4673-8AF1-48635B7944B7}"/>
    <dgm:cxn modelId="{A41D396D-7EBB-4AA4-AD26-753B2D45F564}" type="presOf" srcId="{CDDD5633-7B14-4E0A-B1CE-75D5320B3165}" destId="{15110F31-6E43-4264-B073-B9AFD0C1A856}" srcOrd="0" destOrd="1" presId="urn:microsoft.com/office/officeart/2005/8/layout/hList1"/>
    <dgm:cxn modelId="{A5443157-FC5E-4BCD-A659-58843A866E86}" srcId="{D64573CC-387D-4F52-A9F5-3C56E740BEDF}" destId="{CDDD5633-7B14-4E0A-B1CE-75D5320B3165}" srcOrd="1" destOrd="0" parTransId="{EDD890D5-BBE7-41ED-B222-E2284914F0E0}" sibTransId="{5D47EDF6-C618-46E3-A0DC-4508867E5459}"/>
    <dgm:cxn modelId="{45622B78-3D6D-475D-8BFE-018D1BAD570B}" type="presOf" srcId="{3F0EBC48-806C-4202-BC07-BA44DE909F98}" destId="{F18BC157-D44F-46A5-8C99-A79255401487}" srcOrd="0" destOrd="0" presId="urn:microsoft.com/office/officeart/2005/8/layout/hList1"/>
    <dgm:cxn modelId="{D3561AF4-4261-4E1C-A7AD-C6963CE67C0D}" type="presOf" srcId="{02B72DE4-F055-49C1-A406-D7F4F3502714}" destId="{15110F31-6E43-4264-B073-B9AFD0C1A856}" srcOrd="0" destOrd="0" presId="urn:microsoft.com/office/officeart/2005/8/layout/hList1"/>
    <dgm:cxn modelId="{99DEEE85-502C-4FB3-82DF-19B7B79D0F78}" srcId="{999842E9-AE4B-4228-9FCB-D47FFFCD9455}" destId="{3F0EBC48-806C-4202-BC07-BA44DE909F98}" srcOrd="0" destOrd="0" parTransId="{E7A26216-ED0E-4D89-9A47-BFF789A27271}" sibTransId="{C5E4F0D3-022C-4A87-85FF-64C55667AC22}"/>
    <dgm:cxn modelId="{614256C4-6B65-4C93-A588-AB71CF17FA86}" type="presOf" srcId="{96A5510A-F57D-4757-94C9-32E932BC91B8}" destId="{F757A0BA-5A2B-431B-98D2-18F98A63BF34}" srcOrd="0" destOrd="0" presId="urn:microsoft.com/office/officeart/2005/8/layout/hList1"/>
    <dgm:cxn modelId="{DA5CDF4A-E0E5-4377-8F23-88F5E0051DCB}" type="presOf" srcId="{999842E9-AE4B-4228-9FCB-D47FFFCD9455}" destId="{D4C039EA-A709-464F-852C-738AE0A3B4CB}" srcOrd="0" destOrd="0" presId="urn:microsoft.com/office/officeart/2005/8/layout/hList1"/>
    <dgm:cxn modelId="{43178150-879C-423D-AACB-B30A9F5DCB64}" srcId="{49831D04-AC61-4595-AAC3-CCF3B290E05C}" destId="{96A5510A-F57D-4757-94C9-32E932BC91B8}" srcOrd="1" destOrd="0" parTransId="{E6EC857C-2D7A-41AD-B3F1-6CA2F955AFF1}" sibTransId="{50BB8F37-B0F1-4744-9B88-E8C9EAD2F8AC}"/>
    <dgm:cxn modelId="{568391AD-4A8C-470D-AB0D-D3E9958F616F}" type="presOf" srcId="{49831D04-AC61-4595-AAC3-CCF3B290E05C}" destId="{57417080-1A88-491F-ACF1-8E7E9B64BD3D}" srcOrd="0" destOrd="0" presId="urn:microsoft.com/office/officeart/2005/8/layout/hList1"/>
    <dgm:cxn modelId="{9207216A-4209-4459-96E1-D1EBFF4172E2}" type="presOf" srcId="{D64573CC-387D-4F52-A9F5-3C56E740BEDF}" destId="{00AA4F3E-B0F7-4157-BA3D-D1EB405BBCFC}" srcOrd="0" destOrd="0" presId="urn:microsoft.com/office/officeart/2005/8/layout/hList1"/>
    <dgm:cxn modelId="{961A4DCB-0C78-45A0-8F69-C3AC1F689EB7}" type="presOf" srcId="{DCE45EAC-45D2-4779-B220-D58F32BA16B5}" destId="{F18BC157-D44F-46A5-8C99-A79255401487}" srcOrd="0" destOrd="1" presId="urn:microsoft.com/office/officeart/2005/8/layout/hList1"/>
    <dgm:cxn modelId="{62B3FA25-F144-4478-84F1-D6898CF5627A}" srcId="{49831D04-AC61-4595-AAC3-CCF3B290E05C}" destId="{D64573CC-387D-4F52-A9F5-3C56E740BEDF}" srcOrd="0" destOrd="0" parTransId="{7E5255A0-C570-4DEE-B351-156E8AB4BB5B}" sibTransId="{7DBB6313-E5A4-43D0-8B43-FB614BCBD6C6}"/>
    <dgm:cxn modelId="{426406EC-684D-4A29-9007-38188D0D8AF2}" type="presOf" srcId="{88139A57-2586-4E81-8FFE-E9466C780859}" destId="{E9C31035-AA71-42F2-849D-D0F33E82CEAC}" srcOrd="0" destOrd="1" presId="urn:microsoft.com/office/officeart/2005/8/layout/hList1"/>
    <dgm:cxn modelId="{77E020B4-DF86-4B0D-84F9-2ADC3143F1DA}" srcId="{49831D04-AC61-4595-AAC3-CCF3B290E05C}" destId="{999842E9-AE4B-4228-9FCB-D47FFFCD9455}" srcOrd="2" destOrd="0" parTransId="{BDFBC358-F314-4EB8-BD6F-5808D761740F}" sibTransId="{A6D5B144-3C59-4220-922E-6A0E0DC84B80}"/>
    <dgm:cxn modelId="{9B7CCE9A-4B94-4F53-A703-C1E1FBFB9CAE}" type="presParOf" srcId="{57417080-1A88-491F-ACF1-8E7E9B64BD3D}" destId="{F7E9BF9E-11B4-43A5-A0AC-457A04993D1F}" srcOrd="0" destOrd="0" presId="urn:microsoft.com/office/officeart/2005/8/layout/hList1"/>
    <dgm:cxn modelId="{D3A07DD2-94FF-459E-A946-4F260FB15B8B}" type="presParOf" srcId="{F7E9BF9E-11B4-43A5-A0AC-457A04993D1F}" destId="{00AA4F3E-B0F7-4157-BA3D-D1EB405BBCFC}" srcOrd="0" destOrd="0" presId="urn:microsoft.com/office/officeart/2005/8/layout/hList1"/>
    <dgm:cxn modelId="{1E107AD5-1E9A-456D-9086-87A1439E46CD}" type="presParOf" srcId="{F7E9BF9E-11B4-43A5-A0AC-457A04993D1F}" destId="{15110F31-6E43-4264-B073-B9AFD0C1A856}" srcOrd="1" destOrd="0" presId="urn:microsoft.com/office/officeart/2005/8/layout/hList1"/>
    <dgm:cxn modelId="{2E3154F6-FF62-4EC7-B775-DE2BE658370D}" type="presParOf" srcId="{57417080-1A88-491F-ACF1-8E7E9B64BD3D}" destId="{177BC818-A20F-4656-8FC4-CA8681CBEBEC}" srcOrd="1" destOrd="0" presId="urn:microsoft.com/office/officeart/2005/8/layout/hList1"/>
    <dgm:cxn modelId="{1074F2F7-56AE-4414-B236-D4670A0CBBFA}" type="presParOf" srcId="{57417080-1A88-491F-ACF1-8E7E9B64BD3D}" destId="{8CCB3EF0-7C3E-4F37-877F-7F07C381DAC5}" srcOrd="2" destOrd="0" presId="urn:microsoft.com/office/officeart/2005/8/layout/hList1"/>
    <dgm:cxn modelId="{C0D49628-27A1-4F21-B464-0433F2D69C42}" type="presParOf" srcId="{8CCB3EF0-7C3E-4F37-877F-7F07C381DAC5}" destId="{F757A0BA-5A2B-431B-98D2-18F98A63BF34}" srcOrd="0" destOrd="0" presId="urn:microsoft.com/office/officeart/2005/8/layout/hList1"/>
    <dgm:cxn modelId="{DF837F0D-168B-434B-B271-C47875E63B13}" type="presParOf" srcId="{8CCB3EF0-7C3E-4F37-877F-7F07C381DAC5}" destId="{E9C31035-AA71-42F2-849D-D0F33E82CEAC}" srcOrd="1" destOrd="0" presId="urn:microsoft.com/office/officeart/2005/8/layout/hList1"/>
    <dgm:cxn modelId="{B888666A-65E3-4FEB-BB9C-EAB7A44192DB}" type="presParOf" srcId="{57417080-1A88-491F-ACF1-8E7E9B64BD3D}" destId="{AB6C32D0-B1AF-4386-A142-43BE068FACC5}" srcOrd="3" destOrd="0" presId="urn:microsoft.com/office/officeart/2005/8/layout/hList1"/>
    <dgm:cxn modelId="{57FE47AB-E3C7-4521-A5B4-591090ECCA3B}" type="presParOf" srcId="{57417080-1A88-491F-ACF1-8E7E9B64BD3D}" destId="{7FE58523-1B47-4162-8D14-EBC6F6B5A6CD}" srcOrd="4" destOrd="0" presId="urn:microsoft.com/office/officeart/2005/8/layout/hList1"/>
    <dgm:cxn modelId="{0D631387-051B-4F8B-A5C6-28173D3D379E}" type="presParOf" srcId="{7FE58523-1B47-4162-8D14-EBC6F6B5A6CD}" destId="{D4C039EA-A709-464F-852C-738AE0A3B4CB}" srcOrd="0" destOrd="0" presId="urn:microsoft.com/office/officeart/2005/8/layout/hList1"/>
    <dgm:cxn modelId="{571924DA-A3F9-46DC-9914-974A4B1E4DA5}" type="presParOf" srcId="{7FE58523-1B47-4162-8D14-EBC6F6B5A6CD}" destId="{F18BC157-D44F-46A5-8C99-A7925540148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5AB65C-4374-4635-8FE7-8BC8A9CF7B0A}" type="doc">
      <dgm:prSet loTypeId="urn:microsoft.com/office/officeart/2005/8/layout/chevron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78E9EC5-0A4E-4C88-88FB-A1342D792A3F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sz="2100" b="1" dirty="0" smtClean="0">
              <a:solidFill>
                <a:schemeClr val="tx1"/>
              </a:solidFill>
            </a:rPr>
            <a:t>Etape 1</a:t>
          </a:r>
          <a:endParaRPr lang="fr-FR" sz="2100" b="1" dirty="0">
            <a:solidFill>
              <a:schemeClr val="tx1"/>
            </a:solidFill>
          </a:endParaRPr>
        </a:p>
      </dgm:t>
    </dgm:pt>
    <dgm:pt modelId="{1430F274-BE92-4801-BD1D-7784DD4AA123}" type="parTrans" cxnId="{CB021ED1-F946-4F4A-BE41-05195D0BDF29}">
      <dgm:prSet/>
      <dgm:spPr/>
      <dgm:t>
        <a:bodyPr/>
        <a:lstStyle/>
        <a:p>
          <a:endParaRPr lang="fr-FR"/>
        </a:p>
      </dgm:t>
    </dgm:pt>
    <dgm:pt modelId="{F0860B0A-37FF-4564-A478-84CB3F91563F}" type="sibTrans" cxnId="{CB021ED1-F946-4F4A-BE41-05195D0BDF29}">
      <dgm:prSet/>
      <dgm:spPr/>
      <dgm:t>
        <a:bodyPr/>
        <a:lstStyle/>
        <a:p>
          <a:endParaRPr lang="fr-FR"/>
        </a:p>
      </dgm:t>
    </dgm:pt>
    <dgm:pt modelId="{BBE3E936-808E-44F1-8EEB-25BB95801816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sz="2100" b="1" dirty="0" smtClean="0">
              <a:solidFill>
                <a:schemeClr val="tx1"/>
              </a:solidFill>
            </a:rPr>
            <a:t>Etape 2</a:t>
          </a:r>
          <a:endParaRPr lang="fr-FR" sz="2100" b="1" dirty="0">
            <a:solidFill>
              <a:schemeClr val="tx1"/>
            </a:solidFill>
          </a:endParaRPr>
        </a:p>
      </dgm:t>
    </dgm:pt>
    <dgm:pt modelId="{41CB83AB-9741-4C32-85F4-3D82CC2EF14E}" type="parTrans" cxnId="{5EA86C73-6731-4818-9F94-D1FB7D47268D}">
      <dgm:prSet/>
      <dgm:spPr/>
      <dgm:t>
        <a:bodyPr/>
        <a:lstStyle/>
        <a:p>
          <a:endParaRPr lang="fr-FR"/>
        </a:p>
      </dgm:t>
    </dgm:pt>
    <dgm:pt modelId="{EEED6BE9-3817-4EE3-8032-8D65A7CD592D}" type="sibTrans" cxnId="{5EA86C73-6731-4818-9F94-D1FB7D47268D}">
      <dgm:prSet/>
      <dgm:spPr/>
      <dgm:t>
        <a:bodyPr/>
        <a:lstStyle/>
        <a:p>
          <a:endParaRPr lang="fr-FR"/>
        </a:p>
      </dgm:t>
    </dgm:pt>
    <dgm:pt modelId="{F3FBF435-F4AB-4A8D-8142-2E26F7084D61}">
      <dgm:prSet phldrT="[Texte]"/>
      <dgm:spPr/>
      <dgm:t>
        <a:bodyPr/>
        <a:lstStyle/>
        <a:p>
          <a:endParaRPr lang="fr-FR" dirty="0"/>
        </a:p>
      </dgm:t>
    </dgm:pt>
    <dgm:pt modelId="{88A393C8-9871-4B4B-B712-082E33707E67}" type="parTrans" cxnId="{2325498E-8F46-4040-8127-5C8BFB99743D}">
      <dgm:prSet/>
      <dgm:spPr/>
      <dgm:t>
        <a:bodyPr/>
        <a:lstStyle/>
        <a:p>
          <a:endParaRPr lang="fr-FR"/>
        </a:p>
      </dgm:t>
    </dgm:pt>
    <dgm:pt modelId="{27A481BD-E0B1-4B5E-AE0C-739793DD3CB8}" type="sibTrans" cxnId="{2325498E-8F46-4040-8127-5C8BFB99743D}">
      <dgm:prSet/>
      <dgm:spPr/>
      <dgm:t>
        <a:bodyPr/>
        <a:lstStyle/>
        <a:p>
          <a:endParaRPr lang="fr-FR"/>
        </a:p>
      </dgm:t>
    </dgm:pt>
    <dgm:pt modelId="{1A5FF3AA-B1AB-4A12-B73D-24A39553DE72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Etape 3</a:t>
          </a:r>
          <a:endParaRPr lang="fr-FR" b="1" dirty="0">
            <a:solidFill>
              <a:schemeClr val="tx1"/>
            </a:solidFill>
          </a:endParaRPr>
        </a:p>
      </dgm:t>
    </dgm:pt>
    <dgm:pt modelId="{2F0F5EBF-2E2A-4DA7-9C3F-4655B4042163}" type="parTrans" cxnId="{21FF1DE2-2D6B-477F-9CF5-3228C2E55E4D}">
      <dgm:prSet/>
      <dgm:spPr/>
      <dgm:t>
        <a:bodyPr/>
        <a:lstStyle/>
        <a:p>
          <a:endParaRPr lang="fr-FR"/>
        </a:p>
      </dgm:t>
    </dgm:pt>
    <dgm:pt modelId="{5F4497C1-C8F7-4360-956B-E94A6A7168BE}" type="sibTrans" cxnId="{21FF1DE2-2D6B-477F-9CF5-3228C2E55E4D}">
      <dgm:prSet/>
      <dgm:spPr/>
      <dgm:t>
        <a:bodyPr/>
        <a:lstStyle/>
        <a:p>
          <a:endParaRPr lang="fr-FR"/>
        </a:p>
      </dgm:t>
    </dgm:pt>
    <dgm:pt modelId="{1C3F1F9E-CA9A-40A8-83C5-97CC4F4C9DC6}">
      <dgm:prSet phldrT="[Texte]"/>
      <dgm:spPr/>
      <dgm:t>
        <a:bodyPr/>
        <a:lstStyle/>
        <a:p>
          <a:endParaRPr lang="fr-FR" dirty="0"/>
        </a:p>
      </dgm:t>
    </dgm:pt>
    <dgm:pt modelId="{65EBE436-5594-4330-870B-C8F3580932E9}" type="parTrans" cxnId="{6F72E789-5593-4FC3-A67D-FB4809F58ECD}">
      <dgm:prSet/>
      <dgm:spPr/>
      <dgm:t>
        <a:bodyPr/>
        <a:lstStyle/>
        <a:p>
          <a:endParaRPr lang="fr-FR"/>
        </a:p>
      </dgm:t>
    </dgm:pt>
    <dgm:pt modelId="{0FB2ABBA-F84A-4685-9E99-334961353EBF}" type="sibTrans" cxnId="{6F72E789-5593-4FC3-A67D-FB4809F58ECD}">
      <dgm:prSet/>
      <dgm:spPr/>
      <dgm:t>
        <a:bodyPr/>
        <a:lstStyle/>
        <a:p>
          <a:endParaRPr lang="fr-FR"/>
        </a:p>
      </dgm:t>
    </dgm:pt>
    <dgm:pt modelId="{9B1164F0-D9B1-4F1C-9953-E96A5D6342D9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Etape 5</a:t>
          </a:r>
          <a:endParaRPr lang="fr-FR" b="1" dirty="0">
            <a:solidFill>
              <a:schemeClr val="tx1"/>
            </a:solidFill>
          </a:endParaRPr>
        </a:p>
      </dgm:t>
    </dgm:pt>
    <dgm:pt modelId="{A2D3DC12-0E03-4514-8D9E-E6FFCB31658C}" type="parTrans" cxnId="{B398AD5A-9F93-44EB-84B9-4D6F8BF5A8FE}">
      <dgm:prSet/>
      <dgm:spPr/>
      <dgm:t>
        <a:bodyPr/>
        <a:lstStyle/>
        <a:p>
          <a:endParaRPr lang="fr-FR"/>
        </a:p>
      </dgm:t>
    </dgm:pt>
    <dgm:pt modelId="{C9FAB494-9611-4550-A320-B037434438F0}" type="sibTrans" cxnId="{B398AD5A-9F93-44EB-84B9-4D6F8BF5A8FE}">
      <dgm:prSet/>
      <dgm:spPr/>
      <dgm:t>
        <a:bodyPr/>
        <a:lstStyle/>
        <a:p>
          <a:endParaRPr lang="fr-FR"/>
        </a:p>
      </dgm:t>
    </dgm:pt>
    <dgm:pt modelId="{AF46DE44-E439-4EBF-B19F-B025300C38B2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Etape 4</a:t>
          </a:r>
          <a:endParaRPr lang="fr-FR" b="1" dirty="0">
            <a:solidFill>
              <a:schemeClr val="tx1"/>
            </a:solidFill>
          </a:endParaRPr>
        </a:p>
      </dgm:t>
    </dgm:pt>
    <dgm:pt modelId="{A6BFB721-50BD-45A1-A01D-592BD5BB3D68}" type="parTrans" cxnId="{C6166A9E-B483-4DDB-B467-8ECE96AC408B}">
      <dgm:prSet/>
      <dgm:spPr/>
      <dgm:t>
        <a:bodyPr/>
        <a:lstStyle/>
        <a:p>
          <a:endParaRPr lang="fr-FR"/>
        </a:p>
      </dgm:t>
    </dgm:pt>
    <dgm:pt modelId="{F63C6E51-A6D1-4439-BE78-D28FC3DC8ED8}" type="sibTrans" cxnId="{C6166A9E-B483-4DDB-B467-8ECE96AC408B}">
      <dgm:prSet/>
      <dgm:spPr/>
      <dgm:t>
        <a:bodyPr/>
        <a:lstStyle/>
        <a:p>
          <a:endParaRPr lang="fr-FR"/>
        </a:p>
      </dgm:t>
    </dgm:pt>
    <dgm:pt modelId="{9926F900-E699-4C25-8776-197F6DD5D60C}">
      <dgm:prSet phldrT="[Texte]" custT="1"/>
      <dgm:spPr/>
      <dgm:t>
        <a:bodyPr/>
        <a:lstStyle/>
        <a:p>
          <a:pPr algn="l"/>
          <a:endParaRPr lang="fr-FR" sz="3200" dirty="0">
            <a:latin typeface="Times New Roman" pitchFamily="18" charset="0"/>
            <a:cs typeface="Times New Roman" pitchFamily="18" charset="0"/>
          </a:endParaRPr>
        </a:p>
      </dgm:t>
    </dgm:pt>
    <dgm:pt modelId="{A1443C20-1C11-4CC5-9D42-DDFF8C5AC02D}" type="sibTrans" cxnId="{0F387DBF-7A0C-4814-B6E8-1C2B58CC378C}">
      <dgm:prSet/>
      <dgm:spPr/>
      <dgm:t>
        <a:bodyPr/>
        <a:lstStyle/>
        <a:p>
          <a:endParaRPr lang="fr-FR"/>
        </a:p>
      </dgm:t>
    </dgm:pt>
    <dgm:pt modelId="{73CFBA45-DD84-4C64-97D7-F381622A1C62}" type="parTrans" cxnId="{0F387DBF-7A0C-4814-B6E8-1C2B58CC378C}">
      <dgm:prSet/>
      <dgm:spPr/>
      <dgm:t>
        <a:bodyPr/>
        <a:lstStyle/>
        <a:p>
          <a:endParaRPr lang="fr-FR"/>
        </a:p>
      </dgm:t>
    </dgm:pt>
    <dgm:pt modelId="{93650700-99D0-47D2-9DF5-C06D41DEFE6C}">
      <dgm:prSet/>
      <dgm:spPr/>
      <dgm:t>
        <a:bodyPr/>
        <a:lstStyle/>
        <a:p>
          <a:endParaRPr lang="fr-FR" dirty="0"/>
        </a:p>
      </dgm:t>
    </dgm:pt>
    <dgm:pt modelId="{E8AF0090-B3BF-4C4B-A8DD-441A597D2D4F}" type="parTrans" cxnId="{ED66E498-EDC2-46C7-99EA-DDFAB6712D32}">
      <dgm:prSet/>
      <dgm:spPr/>
      <dgm:t>
        <a:bodyPr/>
        <a:lstStyle/>
        <a:p>
          <a:endParaRPr lang="fr-FR"/>
        </a:p>
      </dgm:t>
    </dgm:pt>
    <dgm:pt modelId="{E4679B69-D422-4582-8AC7-D8C14D6586AB}" type="sibTrans" cxnId="{ED66E498-EDC2-46C7-99EA-DDFAB6712D32}">
      <dgm:prSet/>
      <dgm:spPr/>
      <dgm:t>
        <a:bodyPr/>
        <a:lstStyle/>
        <a:p>
          <a:endParaRPr lang="fr-FR"/>
        </a:p>
      </dgm:t>
    </dgm:pt>
    <dgm:pt modelId="{E733BFF1-8766-4D7F-9A80-5BB24D463A28}">
      <dgm:prSet/>
      <dgm:spPr/>
      <dgm:t>
        <a:bodyPr/>
        <a:lstStyle/>
        <a:p>
          <a:endParaRPr lang="fr-FR" dirty="0"/>
        </a:p>
      </dgm:t>
    </dgm:pt>
    <dgm:pt modelId="{63F2E994-9FE1-48EE-B4B9-BB7784AE18A7}" type="parTrans" cxnId="{F6706F9E-8B51-4E03-AC84-CB7F9B5D1EF1}">
      <dgm:prSet/>
      <dgm:spPr/>
      <dgm:t>
        <a:bodyPr/>
        <a:lstStyle/>
        <a:p>
          <a:endParaRPr lang="fr-FR"/>
        </a:p>
      </dgm:t>
    </dgm:pt>
    <dgm:pt modelId="{845C733B-977C-4FEF-937F-F0600570F5A5}" type="sibTrans" cxnId="{F6706F9E-8B51-4E03-AC84-CB7F9B5D1EF1}">
      <dgm:prSet/>
      <dgm:spPr/>
      <dgm:t>
        <a:bodyPr/>
        <a:lstStyle/>
        <a:p>
          <a:endParaRPr lang="fr-FR"/>
        </a:p>
      </dgm:t>
    </dgm:pt>
    <dgm:pt modelId="{5E21D70B-FA1B-4370-A87C-9DB77F2B4A09}" type="pres">
      <dgm:prSet presAssocID="{7F5AB65C-4374-4635-8FE7-8BC8A9CF7B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B9EFF62-1815-4950-A485-FC4BEB9874FE}" type="pres">
      <dgm:prSet presAssocID="{478E9EC5-0A4E-4C88-88FB-A1342D792A3F}" presName="composite" presStyleCnt="0"/>
      <dgm:spPr/>
    </dgm:pt>
    <dgm:pt modelId="{40324B4B-046D-441F-9F1B-4D83DFCD2B2E}" type="pres">
      <dgm:prSet presAssocID="{478E9EC5-0A4E-4C88-88FB-A1342D792A3F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DCD9D6-F463-499F-931B-E760E3C560D8}" type="pres">
      <dgm:prSet presAssocID="{478E9EC5-0A4E-4C88-88FB-A1342D792A3F}" presName="descendantText" presStyleLbl="alignAcc1" presStyleIdx="0" presStyleCnt="5" custAng="0" custScaleX="974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C67108-0E6D-4A26-8AB6-5A7D5F30D68B}" type="pres">
      <dgm:prSet presAssocID="{F0860B0A-37FF-4564-A478-84CB3F91563F}" presName="sp" presStyleCnt="0"/>
      <dgm:spPr/>
    </dgm:pt>
    <dgm:pt modelId="{FA1CF020-6BE4-42C9-9901-BFA54593DA17}" type="pres">
      <dgm:prSet presAssocID="{BBE3E936-808E-44F1-8EEB-25BB95801816}" presName="composite" presStyleCnt="0"/>
      <dgm:spPr/>
    </dgm:pt>
    <dgm:pt modelId="{37CD3444-85A6-4E31-B861-40CF9EABA8CE}" type="pres">
      <dgm:prSet presAssocID="{BBE3E936-808E-44F1-8EEB-25BB9580181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D1D2DC-4A38-4CC1-858A-66C71B5A9C71}" type="pres">
      <dgm:prSet presAssocID="{BBE3E936-808E-44F1-8EEB-25BB95801816}" presName="descendantText" presStyleLbl="alignAcc1" presStyleIdx="1" presStyleCnt="5" custScaleX="974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A37539-21C0-4D71-97F4-363094C0F7E9}" type="pres">
      <dgm:prSet presAssocID="{EEED6BE9-3817-4EE3-8032-8D65A7CD592D}" presName="sp" presStyleCnt="0"/>
      <dgm:spPr/>
    </dgm:pt>
    <dgm:pt modelId="{7DC925A3-A34C-4A61-8D2C-9948111F6EAE}" type="pres">
      <dgm:prSet presAssocID="{1A5FF3AA-B1AB-4A12-B73D-24A39553DE72}" presName="composite" presStyleCnt="0"/>
      <dgm:spPr/>
    </dgm:pt>
    <dgm:pt modelId="{4313E4CD-9001-489B-853D-F0CF8F279AFC}" type="pres">
      <dgm:prSet presAssocID="{1A5FF3AA-B1AB-4A12-B73D-24A39553DE72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319C15-A3CB-4263-97E5-A237E3BF59D6}" type="pres">
      <dgm:prSet presAssocID="{1A5FF3AA-B1AB-4A12-B73D-24A39553DE72}" presName="descendantText" presStyleLbl="alignAcc1" presStyleIdx="2" presStyleCnt="5" custScaleX="974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FA6620-786A-4AD7-8C10-07D8982B4FA5}" type="pres">
      <dgm:prSet presAssocID="{5F4497C1-C8F7-4360-956B-E94A6A7168BE}" presName="sp" presStyleCnt="0"/>
      <dgm:spPr/>
    </dgm:pt>
    <dgm:pt modelId="{79C07B3F-9F39-48A3-B059-4E52DFBA7CC7}" type="pres">
      <dgm:prSet presAssocID="{AF46DE44-E439-4EBF-B19F-B025300C38B2}" presName="composite" presStyleCnt="0"/>
      <dgm:spPr/>
    </dgm:pt>
    <dgm:pt modelId="{792F1F6E-3C68-455B-BFED-F2D37E6D1097}" type="pres">
      <dgm:prSet presAssocID="{AF46DE44-E439-4EBF-B19F-B025300C38B2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3502BD-7AD4-4AB1-AE37-D24C5EF700D0}" type="pres">
      <dgm:prSet presAssocID="{AF46DE44-E439-4EBF-B19F-B025300C38B2}" presName="descendantText" presStyleLbl="alignAcc1" presStyleIdx="3" presStyleCnt="5" custScaleX="974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E9449B-9316-4BB4-83C8-22AD00644A38}" type="pres">
      <dgm:prSet presAssocID="{F63C6E51-A6D1-4439-BE78-D28FC3DC8ED8}" presName="sp" presStyleCnt="0"/>
      <dgm:spPr/>
    </dgm:pt>
    <dgm:pt modelId="{BDE57F51-E95C-4093-9FD7-00AD782E6C0C}" type="pres">
      <dgm:prSet presAssocID="{9B1164F0-D9B1-4F1C-9953-E96A5D6342D9}" presName="composite" presStyleCnt="0"/>
      <dgm:spPr/>
    </dgm:pt>
    <dgm:pt modelId="{28D77AED-8E90-4C44-886E-CB3526E0B0BA}" type="pres">
      <dgm:prSet presAssocID="{9B1164F0-D9B1-4F1C-9953-E96A5D6342D9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161DAE-8659-4EEF-9B0F-8176FC7B2A14}" type="pres">
      <dgm:prSet presAssocID="{9B1164F0-D9B1-4F1C-9953-E96A5D6342D9}" presName="descendantText" presStyleLbl="alignAcc1" presStyleIdx="4" presStyleCnt="5" custScaleX="967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F72E789-5593-4FC3-A67D-FB4809F58ECD}" srcId="{9B1164F0-D9B1-4F1C-9953-E96A5D6342D9}" destId="{1C3F1F9E-CA9A-40A8-83C5-97CC4F4C9DC6}" srcOrd="0" destOrd="0" parTransId="{65EBE436-5594-4330-870B-C8F3580932E9}" sibTransId="{0FB2ABBA-F84A-4685-9E99-334961353EBF}"/>
    <dgm:cxn modelId="{F6706F9E-8B51-4E03-AC84-CB7F9B5D1EF1}" srcId="{AF46DE44-E439-4EBF-B19F-B025300C38B2}" destId="{E733BFF1-8766-4D7F-9A80-5BB24D463A28}" srcOrd="0" destOrd="0" parTransId="{63F2E994-9FE1-48EE-B4B9-BB7784AE18A7}" sibTransId="{845C733B-977C-4FEF-937F-F0600570F5A5}"/>
    <dgm:cxn modelId="{00A28D95-DDAB-460B-A817-7E36CF7C3B7D}" type="presOf" srcId="{93650700-99D0-47D2-9DF5-C06D41DEFE6C}" destId="{D8319C15-A3CB-4263-97E5-A237E3BF59D6}" srcOrd="0" destOrd="0" presId="urn:microsoft.com/office/officeart/2005/8/layout/chevron2"/>
    <dgm:cxn modelId="{2325498E-8F46-4040-8127-5C8BFB99743D}" srcId="{BBE3E936-808E-44F1-8EEB-25BB95801816}" destId="{F3FBF435-F4AB-4A8D-8142-2E26F7084D61}" srcOrd="0" destOrd="0" parTransId="{88A393C8-9871-4B4B-B712-082E33707E67}" sibTransId="{27A481BD-E0B1-4B5E-AE0C-739793DD3CB8}"/>
    <dgm:cxn modelId="{C683BEFD-44DE-4EC2-B1C9-863BBAD827A0}" type="presOf" srcId="{1C3F1F9E-CA9A-40A8-83C5-97CC4F4C9DC6}" destId="{24161DAE-8659-4EEF-9B0F-8176FC7B2A14}" srcOrd="0" destOrd="0" presId="urn:microsoft.com/office/officeart/2005/8/layout/chevron2"/>
    <dgm:cxn modelId="{6931C5EE-BFE3-4AB4-9DB4-ED76BE777F68}" type="presOf" srcId="{9B1164F0-D9B1-4F1C-9953-E96A5D6342D9}" destId="{28D77AED-8E90-4C44-886E-CB3526E0B0BA}" srcOrd="0" destOrd="0" presId="urn:microsoft.com/office/officeart/2005/8/layout/chevron2"/>
    <dgm:cxn modelId="{21FF1DE2-2D6B-477F-9CF5-3228C2E55E4D}" srcId="{7F5AB65C-4374-4635-8FE7-8BC8A9CF7B0A}" destId="{1A5FF3AA-B1AB-4A12-B73D-24A39553DE72}" srcOrd="2" destOrd="0" parTransId="{2F0F5EBF-2E2A-4DA7-9C3F-4655B4042163}" sibTransId="{5F4497C1-C8F7-4360-956B-E94A6A7168BE}"/>
    <dgm:cxn modelId="{0CDE6075-68D6-41DC-BC30-A03A50F8F104}" type="presOf" srcId="{1A5FF3AA-B1AB-4A12-B73D-24A39553DE72}" destId="{4313E4CD-9001-489B-853D-F0CF8F279AFC}" srcOrd="0" destOrd="0" presId="urn:microsoft.com/office/officeart/2005/8/layout/chevron2"/>
    <dgm:cxn modelId="{C64E8098-483A-428F-98D0-61BF6BA0FBF5}" type="presOf" srcId="{AF46DE44-E439-4EBF-B19F-B025300C38B2}" destId="{792F1F6E-3C68-455B-BFED-F2D37E6D1097}" srcOrd="0" destOrd="0" presId="urn:microsoft.com/office/officeart/2005/8/layout/chevron2"/>
    <dgm:cxn modelId="{CB021ED1-F946-4F4A-BE41-05195D0BDF29}" srcId="{7F5AB65C-4374-4635-8FE7-8BC8A9CF7B0A}" destId="{478E9EC5-0A4E-4C88-88FB-A1342D792A3F}" srcOrd="0" destOrd="0" parTransId="{1430F274-BE92-4801-BD1D-7784DD4AA123}" sibTransId="{F0860B0A-37FF-4564-A478-84CB3F91563F}"/>
    <dgm:cxn modelId="{41ED2FC0-3C67-49CC-BF17-5CCAF79108B4}" type="presOf" srcId="{7F5AB65C-4374-4635-8FE7-8BC8A9CF7B0A}" destId="{5E21D70B-FA1B-4370-A87C-9DB77F2B4A09}" srcOrd="0" destOrd="0" presId="urn:microsoft.com/office/officeart/2005/8/layout/chevron2"/>
    <dgm:cxn modelId="{0F387DBF-7A0C-4814-B6E8-1C2B58CC378C}" srcId="{478E9EC5-0A4E-4C88-88FB-A1342D792A3F}" destId="{9926F900-E699-4C25-8776-197F6DD5D60C}" srcOrd="0" destOrd="0" parTransId="{73CFBA45-DD84-4C64-97D7-F381622A1C62}" sibTransId="{A1443C20-1C11-4CC5-9D42-DDFF8C5AC02D}"/>
    <dgm:cxn modelId="{ED66E498-EDC2-46C7-99EA-DDFAB6712D32}" srcId="{1A5FF3AA-B1AB-4A12-B73D-24A39553DE72}" destId="{93650700-99D0-47D2-9DF5-C06D41DEFE6C}" srcOrd="0" destOrd="0" parTransId="{E8AF0090-B3BF-4C4B-A8DD-441A597D2D4F}" sibTransId="{E4679B69-D422-4582-8AC7-D8C14D6586AB}"/>
    <dgm:cxn modelId="{5EA86C73-6731-4818-9F94-D1FB7D47268D}" srcId="{7F5AB65C-4374-4635-8FE7-8BC8A9CF7B0A}" destId="{BBE3E936-808E-44F1-8EEB-25BB95801816}" srcOrd="1" destOrd="0" parTransId="{41CB83AB-9741-4C32-85F4-3D82CC2EF14E}" sibTransId="{EEED6BE9-3817-4EE3-8032-8D65A7CD592D}"/>
    <dgm:cxn modelId="{C6166A9E-B483-4DDB-B467-8ECE96AC408B}" srcId="{7F5AB65C-4374-4635-8FE7-8BC8A9CF7B0A}" destId="{AF46DE44-E439-4EBF-B19F-B025300C38B2}" srcOrd="3" destOrd="0" parTransId="{A6BFB721-50BD-45A1-A01D-592BD5BB3D68}" sibTransId="{F63C6E51-A6D1-4439-BE78-D28FC3DC8ED8}"/>
    <dgm:cxn modelId="{BB6AFAFD-4A68-4FE6-85E9-F3DB46AC3CA0}" type="presOf" srcId="{F3FBF435-F4AB-4A8D-8142-2E26F7084D61}" destId="{55D1D2DC-4A38-4CC1-858A-66C71B5A9C71}" srcOrd="0" destOrd="0" presId="urn:microsoft.com/office/officeart/2005/8/layout/chevron2"/>
    <dgm:cxn modelId="{DDB89442-C845-4210-8E9D-2E13C9BEA4C1}" type="presOf" srcId="{9926F900-E699-4C25-8776-197F6DD5D60C}" destId="{07DCD9D6-F463-499F-931B-E760E3C560D8}" srcOrd="0" destOrd="0" presId="urn:microsoft.com/office/officeart/2005/8/layout/chevron2"/>
    <dgm:cxn modelId="{EEC4F438-66D8-49ED-BE13-F22D3D6313A9}" type="presOf" srcId="{E733BFF1-8766-4D7F-9A80-5BB24D463A28}" destId="{B03502BD-7AD4-4AB1-AE37-D24C5EF700D0}" srcOrd="0" destOrd="0" presId="urn:microsoft.com/office/officeart/2005/8/layout/chevron2"/>
    <dgm:cxn modelId="{A7BFC401-C65F-4F17-ACE0-E4809B8781A5}" type="presOf" srcId="{478E9EC5-0A4E-4C88-88FB-A1342D792A3F}" destId="{40324B4B-046D-441F-9F1B-4D83DFCD2B2E}" srcOrd="0" destOrd="0" presId="urn:microsoft.com/office/officeart/2005/8/layout/chevron2"/>
    <dgm:cxn modelId="{4949687C-C805-42A5-89CC-4965E3974A23}" type="presOf" srcId="{BBE3E936-808E-44F1-8EEB-25BB95801816}" destId="{37CD3444-85A6-4E31-B861-40CF9EABA8CE}" srcOrd="0" destOrd="0" presId="urn:microsoft.com/office/officeart/2005/8/layout/chevron2"/>
    <dgm:cxn modelId="{B398AD5A-9F93-44EB-84B9-4D6F8BF5A8FE}" srcId="{7F5AB65C-4374-4635-8FE7-8BC8A9CF7B0A}" destId="{9B1164F0-D9B1-4F1C-9953-E96A5D6342D9}" srcOrd="4" destOrd="0" parTransId="{A2D3DC12-0E03-4514-8D9E-E6FFCB31658C}" sibTransId="{C9FAB494-9611-4550-A320-B037434438F0}"/>
    <dgm:cxn modelId="{601369B5-86EA-45AB-A198-1ED20E5ABB99}" type="presParOf" srcId="{5E21D70B-FA1B-4370-A87C-9DB77F2B4A09}" destId="{4B9EFF62-1815-4950-A485-FC4BEB9874FE}" srcOrd="0" destOrd="0" presId="urn:microsoft.com/office/officeart/2005/8/layout/chevron2"/>
    <dgm:cxn modelId="{BBEA38DA-9B56-4BD3-BD9A-9E9EC2CC4C8E}" type="presParOf" srcId="{4B9EFF62-1815-4950-A485-FC4BEB9874FE}" destId="{40324B4B-046D-441F-9F1B-4D83DFCD2B2E}" srcOrd="0" destOrd="0" presId="urn:microsoft.com/office/officeart/2005/8/layout/chevron2"/>
    <dgm:cxn modelId="{A1581D8D-92D6-4416-A951-93050C65B457}" type="presParOf" srcId="{4B9EFF62-1815-4950-A485-FC4BEB9874FE}" destId="{07DCD9D6-F463-499F-931B-E760E3C560D8}" srcOrd="1" destOrd="0" presId="urn:microsoft.com/office/officeart/2005/8/layout/chevron2"/>
    <dgm:cxn modelId="{4E113D79-0B03-4451-897A-0C382D6FF4BC}" type="presParOf" srcId="{5E21D70B-FA1B-4370-A87C-9DB77F2B4A09}" destId="{F9C67108-0E6D-4A26-8AB6-5A7D5F30D68B}" srcOrd="1" destOrd="0" presId="urn:microsoft.com/office/officeart/2005/8/layout/chevron2"/>
    <dgm:cxn modelId="{61409D6E-4549-4EC5-A845-E5DBF7EEFFE6}" type="presParOf" srcId="{5E21D70B-FA1B-4370-A87C-9DB77F2B4A09}" destId="{FA1CF020-6BE4-42C9-9901-BFA54593DA17}" srcOrd="2" destOrd="0" presId="urn:microsoft.com/office/officeart/2005/8/layout/chevron2"/>
    <dgm:cxn modelId="{79ECC92C-B276-4D2D-85F2-70A2C68A7834}" type="presParOf" srcId="{FA1CF020-6BE4-42C9-9901-BFA54593DA17}" destId="{37CD3444-85A6-4E31-B861-40CF9EABA8CE}" srcOrd="0" destOrd="0" presId="urn:microsoft.com/office/officeart/2005/8/layout/chevron2"/>
    <dgm:cxn modelId="{392448CE-2D1C-4C6D-ABAB-82F22EA7D687}" type="presParOf" srcId="{FA1CF020-6BE4-42C9-9901-BFA54593DA17}" destId="{55D1D2DC-4A38-4CC1-858A-66C71B5A9C71}" srcOrd="1" destOrd="0" presId="urn:microsoft.com/office/officeart/2005/8/layout/chevron2"/>
    <dgm:cxn modelId="{BAB94FC9-76E1-4D2B-B098-FC974E9D8095}" type="presParOf" srcId="{5E21D70B-FA1B-4370-A87C-9DB77F2B4A09}" destId="{B7A37539-21C0-4D71-97F4-363094C0F7E9}" srcOrd="3" destOrd="0" presId="urn:microsoft.com/office/officeart/2005/8/layout/chevron2"/>
    <dgm:cxn modelId="{674832BB-B3DD-4DDD-87F1-5732FDB46AD1}" type="presParOf" srcId="{5E21D70B-FA1B-4370-A87C-9DB77F2B4A09}" destId="{7DC925A3-A34C-4A61-8D2C-9948111F6EAE}" srcOrd="4" destOrd="0" presId="urn:microsoft.com/office/officeart/2005/8/layout/chevron2"/>
    <dgm:cxn modelId="{0FDD4719-66AE-4830-BB6A-932F2D4CFCA1}" type="presParOf" srcId="{7DC925A3-A34C-4A61-8D2C-9948111F6EAE}" destId="{4313E4CD-9001-489B-853D-F0CF8F279AFC}" srcOrd="0" destOrd="0" presId="urn:microsoft.com/office/officeart/2005/8/layout/chevron2"/>
    <dgm:cxn modelId="{AD112CA8-7DF0-4944-B306-0AFBFFD96733}" type="presParOf" srcId="{7DC925A3-A34C-4A61-8D2C-9948111F6EAE}" destId="{D8319C15-A3CB-4263-97E5-A237E3BF59D6}" srcOrd="1" destOrd="0" presId="urn:microsoft.com/office/officeart/2005/8/layout/chevron2"/>
    <dgm:cxn modelId="{541837FE-5903-4A0F-9B4B-CFDEF3A43AD1}" type="presParOf" srcId="{5E21D70B-FA1B-4370-A87C-9DB77F2B4A09}" destId="{91FA6620-786A-4AD7-8C10-07D8982B4FA5}" srcOrd="5" destOrd="0" presId="urn:microsoft.com/office/officeart/2005/8/layout/chevron2"/>
    <dgm:cxn modelId="{F24182B4-FA53-4580-B72A-CDB5CDFC8927}" type="presParOf" srcId="{5E21D70B-FA1B-4370-A87C-9DB77F2B4A09}" destId="{79C07B3F-9F39-48A3-B059-4E52DFBA7CC7}" srcOrd="6" destOrd="0" presId="urn:microsoft.com/office/officeart/2005/8/layout/chevron2"/>
    <dgm:cxn modelId="{86FDE684-5704-414B-8EC0-F05EAE0F37F5}" type="presParOf" srcId="{79C07B3F-9F39-48A3-B059-4E52DFBA7CC7}" destId="{792F1F6E-3C68-455B-BFED-F2D37E6D1097}" srcOrd="0" destOrd="0" presId="urn:microsoft.com/office/officeart/2005/8/layout/chevron2"/>
    <dgm:cxn modelId="{C877BDB4-1697-4A2A-BBAE-2750876F611F}" type="presParOf" srcId="{79C07B3F-9F39-48A3-B059-4E52DFBA7CC7}" destId="{B03502BD-7AD4-4AB1-AE37-D24C5EF700D0}" srcOrd="1" destOrd="0" presId="urn:microsoft.com/office/officeart/2005/8/layout/chevron2"/>
    <dgm:cxn modelId="{D0762D72-B0E1-49D1-B4AA-766AE9388A1A}" type="presParOf" srcId="{5E21D70B-FA1B-4370-A87C-9DB77F2B4A09}" destId="{6EE9449B-9316-4BB4-83C8-22AD00644A38}" srcOrd="7" destOrd="0" presId="urn:microsoft.com/office/officeart/2005/8/layout/chevron2"/>
    <dgm:cxn modelId="{402BB1F1-6F86-453C-ADA5-D7A9E05FEC03}" type="presParOf" srcId="{5E21D70B-FA1B-4370-A87C-9DB77F2B4A09}" destId="{BDE57F51-E95C-4093-9FD7-00AD782E6C0C}" srcOrd="8" destOrd="0" presId="urn:microsoft.com/office/officeart/2005/8/layout/chevron2"/>
    <dgm:cxn modelId="{CB51C3E0-D31F-4289-A2D3-8059E783E1DA}" type="presParOf" srcId="{BDE57F51-E95C-4093-9FD7-00AD782E6C0C}" destId="{28D77AED-8E90-4C44-886E-CB3526E0B0BA}" srcOrd="0" destOrd="0" presId="urn:microsoft.com/office/officeart/2005/8/layout/chevron2"/>
    <dgm:cxn modelId="{D3C63949-6CB2-48A7-B9A9-CB7FA4DE8D3A}" type="presParOf" srcId="{BDE57F51-E95C-4093-9FD7-00AD782E6C0C}" destId="{24161DAE-8659-4EEF-9B0F-8176FC7B2A1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CBD8CC-3461-4A23-AC60-308200701492}">
      <dsp:nvSpPr>
        <dsp:cNvPr id="0" name=""/>
        <dsp:cNvSpPr/>
      </dsp:nvSpPr>
      <dsp:spPr>
        <a:xfrm>
          <a:off x="3780420" y="1105237"/>
          <a:ext cx="2674674" cy="1158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6762"/>
              </a:lnTo>
              <a:lnTo>
                <a:pt x="2674674" y="926762"/>
              </a:lnTo>
              <a:lnTo>
                <a:pt x="2674674" y="11588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410275-45D1-461D-971A-85EC814671ED}">
      <dsp:nvSpPr>
        <dsp:cNvPr id="0" name=""/>
        <dsp:cNvSpPr/>
      </dsp:nvSpPr>
      <dsp:spPr>
        <a:xfrm>
          <a:off x="3734700" y="1105237"/>
          <a:ext cx="91440" cy="1158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88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090FE-4D52-4E7D-B513-B13CB0C47A10}">
      <dsp:nvSpPr>
        <dsp:cNvPr id="0" name=""/>
        <dsp:cNvSpPr/>
      </dsp:nvSpPr>
      <dsp:spPr>
        <a:xfrm>
          <a:off x="1105745" y="1105237"/>
          <a:ext cx="2674674" cy="1158862"/>
        </a:xfrm>
        <a:custGeom>
          <a:avLst/>
          <a:gdLst/>
          <a:ahLst/>
          <a:cxnLst/>
          <a:rect l="0" t="0" r="0" b="0"/>
          <a:pathLst>
            <a:path>
              <a:moveTo>
                <a:pt x="2674674" y="0"/>
              </a:moveTo>
              <a:lnTo>
                <a:pt x="2674674" y="926762"/>
              </a:lnTo>
              <a:lnTo>
                <a:pt x="0" y="926762"/>
              </a:lnTo>
              <a:lnTo>
                <a:pt x="0" y="11588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FD4FD-1BC8-4BAB-B7C4-50A63719FED7}">
      <dsp:nvSpPr>
        <dsp:cNvPr id="0" name=""/>
        <dsp:cNvSpPr/>
      </dsp:nvSpPr>
      <dsp:spPr>
        <a:xfrm>
          <a:off x="743846" y="0"/>
          <a:ext cx="6073147" cy="1105237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76200" cmpd="thickThin">
          <a:noFill/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>
              <a:latin typeface="Berlin Sans FB" pitchFamily="34" charset="0"/>
            </a:rPr>
            <a:t>Statut de l’entretien</a:t>
          </a:r>
          <a:endParaRPr lang="fr-FR" sz="3300" kern="1200" dirty="0">
            <a:latin typeface="Berlin Sans FB" pitchFamily="34" charset="0"/>
          </a:endParaRPr>
        </a:p>
      </dsp:txBody>
      <dsp:txXfrm>
        <a:off x="743846" y="0"/>
        <a:ext cx="6073147" cy="1105237"/>
      </dsp:txXfrm>
    </dsp:sp>
    <dsp:sp modelId="{6C52FB3B-1AAE-4060-B4B7-8F24ED64608A}">
      <dsp:nvSpPr>
        <dsp:cNvPr id="0" name=""/>
        <dsp:cNvSpPr/>
      </dsp:nvSpPr>
      <dsp:spPr>
        <a:xfrm>
          <a:off x="507" y="2264099"/>
          <a:ext cx="2210475" cy="110523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3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>
              <a:latin typeface="Berlin Sans FB" pitchFamily="34" charset="0"/>
            </a:rPr>
            <a:t>Exploratoire</a:t>
          </a:r>
          <a:endParaRPr lang="fr-FR" sz="3300" kern="1200" dirty="0">
            <a:latin typeface="Berlin Sans FB" pitchFamily="34" charset="0"/>
          </a:endParaRPr>
        </a:p>
      </dsp:txBody>
      <dsp:txXfrm>
        <a:off x="507" y="2264099"/>
        <a:ext cx="2210475" cy="1105237"/>
      </dsp:txXfrm>
    </dsp:sp>
    <dsp:sp modelId="{B73AFBFE-2739-4A6A-966C-97E32BCC84BD}">
      <dsp:nvSpPr>
        <dsp:cNvPr id="0" name=""/>
        <dsp:cNvSpPr/>
      </dsp:nvSpPr>
      <dsp:spPr>
        <a:xfrm>
          <a:off x="2675182" y="2264099"/>
          <a:ext cx="2210475" cy="110523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3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76200"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>
              <a:latin typeface="Berlin Sans FB" pitchFamily="34" charset="0"/>
            </a:rPr>
            <a:t>Principal</a:t>
          </a:r>
          <a:endParaRPr lang="fr-FR" sz="3300" kern="1200" dirty="0">
            <a:latin typeface="Berlin Sans FB" pitchFamily="34" charset="0"/>
          </a:endParaRPr>
        </a:p>
      </dsp:txBody>
      <dsp:txXfrm>
        <a:off x="2675182" y="2264099"/>
        <a:ext cx="2210475" cy="1105237"/>
      </dsp:txXfrm>
    </dsp:sp>
    <dsp:sp modelId="{7A3EC785-8588-46CF-8A63-DF2222949495}">
      <dsp:nvSpPr>
        <dsp:cNvPr id="0" name=""/>
        <dsp:cNvSpPr/>
      </dsp:nvSpPr>
      <dsp:spPr>
        <a:xfrm>
          <a:off x="5349857" y="2264099"/>
          <a:ext cx="2210475" cy="110523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3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>
              <a:latin typeface="Berlin Sans FB" pitchFamily="34" charset="0"/>
            </a:rPr>
            <a:t>Contrôle</a:t>
          </a:r>
          <a:endParaRPr lang="fr-FR" sz="3300" kern="1200" dirty="0">
            <a:latin typeface="Berlin Sans FB" pitchFamily="34" charset="0"/>
          </a:endParaRPr>
        </a:p>
      </dsp:txBody>
      <dsp:txXfrm>
        <a:off x="5349857" y="2264099"/>
        <a:ext cx="2210475" cy="11052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A2C00-E9A2-40D0-AD26-3F2981CCAA07}" type="datetimeFigureOut">
              <a:rPr lang="fr-FR" smtClean="0"/>
              <a:pPr/>
              <a:t>05/12/2012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313B0-69F5-4197-8BC6-1D2B5A6B17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6DD63-29BA-4EC7-A757-E192395F75B5}" type="datetimeFigureOut">
              <a:rPr lang="fr-FR" smtClean="0"/>
              <a:pPr/>
              <a:t>05/12/2012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1A3B4-83C0-4262-8A6E-27CA678367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36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A3B4-83C0-4262-8A6E-27CA678367A2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0F04-9301-499C-BD50-E72C4E1CE134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DEC4-FCED-4902-B75A-3CA903A9E720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7497-A7B9-4BFC-9881-F6795875305C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E6C9-F76B-4998-B17A-24F4090A03B5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9771-8A7C-4753-B26E-817A0C800216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75D0-01E6-40E0-8111-97081DF183F6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F-18C6-4670-803D-05BA090E7D3C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21A5-C3BC-4523-9712-8752B813EDBE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512A-5940-4A67-B410-29DE3619DAB3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25DB-8D6E-4A0E-9B3C-301E698E2733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39676-868C-4225-903B-6C4700488EE6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9E58A9-4E23-43E6-A78A-8965746CF27C}" type="datetime1">
              <a:rPr lang="fr-FR" smtClean="0"/>
              <a:pPr/>
              <a:t>05/12/2012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1F6080A-8142-47C7-92C6-F555727F70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2852936"/>
            <a:ext cx="8640960" cy="1152128"/>
          </a:xfrm>
          <a:noFill/>
        </p:spPr>
        <p:txBody>
          <a:bodyPr>
            <a:noAutofit/>
          </a:bodyPr>
          <a:lstStyle/>
          <a:p>
            <a:r>
              <a:rPr lang="fr-FR" sz="3300" dirty="0" smtClean="0">
                <a:solidFill>
                  <a:schemeClr val="tx1"/>
                </a:solidFill>
                <a:latin typeface="Bauhaus 93" pitchFamily="82" charset="0"/>
                <a:cs typeface="Times New Roman" pitchFamily="18" charset="0"/>
              </a:rPr>
              <a:t>Présenté par:</a:t>
            </a:r>
          </a:p>
          <a:p>
            <a:r>
              <a:rPr lang="fr-FR" sz="3300" dirty="0" smtClean="0">
                <a:solidFill>
                  <a:schemeClr val="tx1"/>
                </a:solidFill>
                <a:latin typeface="Bauhaus 93" pitchFamily="82" charset="0"/>
                <a:cs typeface="Times New Roman" pitchFamily="18" charset="0"/>
              </a:rPr>
              <a:t>ABDELKEFI Mohamed </a:t>
            </a:r>
            <a:r>
              <a:rPr lang="fr-FR" sz="3300" dirty="0" err="1" smtClean="0">
                <a:solidFill>
                  <a:schemeClr val="tx1"/>
                </a:solidFill>
                <a:latin typeface="Bauhaus 93" pitchFamily="82" charset="0"/>
                <a:cs typeface="Times New Roman" pitchFamily="18" charset="0"/>
              </a:rPr>
              <a:t>Ilyes</a:t>
            </a:r>
            <a:endParaRPr lang="fr-FR" sz="3300" dirty="0" smtClean="0">
              <a:solidFill>
                <a:schemeClr val="tx1"/>
              </a:solidFill>
              <a:latin typeface="Bauhaus 93" pitchFamily="82" charset="0"/>
              <a:cs typeface="Times New Roman" pitchFamily="18" charset="0"/>
            </a:endParaRPr>
          </a:p>
          <a:p>
            <a:endParaRPr lang="fr-FR" sz="1000" b="1" dirty="0" smtClean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87524" y="260648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Bernard MT Condensed" pitchFamily="18" charset="0"/>
              </a:rPr>
              <a:t>Université de Tunis El Manar</a:t>
            </a:r>
          </a:p>
          <a:p>
            <a:pPr algn="ctr"/>
            <a:r>
              <a:rPr lang="fr-FR" sz="2800" b="1" dirty="0" smtClean="0">
                <a:latin typeface="Bernard MT Condensed" pitchFamily="18" charset="0"/>
              </a:rPr>
              <a:t>Faculté des Sciences Economiques et de Gestion de Tunis</a:t>
            </a:r>
            <a:endParaRPr lang="fr-FR" sz="2800" b="1" dirty="0">
              <a:latin typeface="Bernard MT Condensed" pitchFamily="18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23528" y="4149080"/>
            <a:ext cx="849694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latin typeface="Copperplate Gothic Bold" pitchFamily="34" charset="0"/>
              </a:rPr>
              <a:t>1</a:t>
            </a:r>
            <a:r>
              <a:rPr lang="fr-FR" sz="3000" b="1" baseline="30000" dirty="0" smtClean="0">
                <a:latin typeface="Copperplate Gothic Bold" pitchFamily="34" charset="0"/>
              </a:rPr>
              <a:t>ère</a:t>
            </a:r>
            <a:r>
              <a:rPr lang="fr-FR" sz="3000" b="1" dirty="0" smtClean="0">
                <a:latin typeface="Copperplate Gothic Bold" pitchFamily="34" charset="0"/>
              </a:rPr>
              <a:t> année mastère de recherche en marketing</a:t>
            </a:r>
          </a:p>
          <a:p>
            <a:pPr algn="ctr"/>
            <a:endParaRPr lang="fr-FR" sz="2000" b="1" dirty="0" smtClean="0">
              <a:latin typeface="Copperplate Gothic Bold" pitchFamily="34" charset="0"/>
            </a:endParaRPr>
          </a:p>
          <a:p>
            <a:pPr algn="ctr"/>
            <a:endParaRPr lang="fr-FR" sz="300" b="1" dirty="0" smtClean="0">
              <a:latin typeface="Copperplate Gothic Bold" pitchFamily="34" charset="0"/>
            </a:endParaRPr>
          </a:p>
          <a:p>
            <a:pPr algn="ctr"/>
            <a:r>
              <a:rPr lang="fr-FR" sz="3000" b="1" dirty="0" smtClean="0">
                <a:latin typeface="Copperplate Gothic Bold" pitchFamily="34" charset="0"/>
              </a:rPr>
              <a:t>2012/2013</a:t>
            </a:r>
          </a:p>
          <a:p>
            <a:pPr algn="ctr"/>
            <a:endParaRPr lang="fr-FR" sz="2000" b="1" dirty="0" smtClean="0">
              <a:latin typeface="Copperplate Gothic Bold" pitchFamily="34" charset="0"/>
            </a:endParaRPr>
          </a:p>
          <a:p>
            <a:pPr algn="ctr"/>
            <a:r>
              <a:rPr lang="fr-FR" sz="2400" b="1" dirty="0" smtClean="0">
                <a:latin typeface="Copperplate Gothic Bold" pitchFamily="34" charset="0"/>
              </a:rPr>
              <a:t>(36 </a:t>
            </a:r>
            <a:r>
              <a:rPr lang="fr-FR" sz="2400" b="1" dirty="0" smtClean="0">
                <a:latin typeface="Copperplate Gothic Bold" pitchFamily="34" charset="0"/>
              </a:rPr>
              <a:t>diapositives</a:t>
            </a:r>
            <a:r>
              <a:rPr lang="fr-FR" sz="2400" b="1" dirty="0" smtClean="0">
                <a:latin typeface="Copperplate Gothic Bold" pitchFamily="34" charset="0"/>
              </a:rPr>
              <a:t>)</a:t>
            </a:r>
          </a:p>
          <a:p>
            <a:pPr algn="ctr"/>
            <a:endParaRPr lang="fr-FR" sz="3300" dirty="0"/>
          </a:p>
        </p:txBody>
      </p:sp>
      <p:sp>
        <p:nvSpPr>
          <p:cNvPr id="16" name="Rectangle 15"/>
          <p:cNvSpPr/>
          <p:nvPr/>
        </p:nvSpPr>
        <p:spPr>
          <a:xfrm>
            <a:off x="1758577" y="1628800"/>
            <a:ext cx="5621735" cy="108012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762893" y="1401028"/>
            <a:ext cx="56166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smtClean="0">
                <a:solidFill>
                  <a:srgbClr val="FF0000"/>
                </a:solidFill>
                <a:latin typeface="Copperplate Gothic Bold" pitchFamily="34" charset="0"/>
              </a:rPr>
              <a:t>L’entretien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807756" y="2154890"/>
            <a:ext cx="5548314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100" b="1" dirty="0" smtClean="0">
                <a:solidFill>
                  <a:srgbClr val="FF0000"/>
                </a:solidFill>
              </a:rPr>
              <a:t>Les différents types d’entretiens</a:t>
            </a:r>
            <a:endParaRPr lang="fr-FR" sz="3100" b="1" dirty="0">
              <a:solidFill>
                <a:srgbClr val="FF0000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5470" y="6345159"/>
            <a:ext cx="457200" cy="457200"/>
          </a:xfrm>
        </p:spPr>
        <p:txBody>
          <a:bodyPr/>
          <a:lstStyle/>
          <a:p>
            <a:fld id="{01F6080A-8142-47C7-92C6-F555727F709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12" grpId="0"/>
      <p:bldP spid="16" grpId="0" animBg="1"/>
      <p:bldP spid="17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IV. Les types d’entretien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Il existe différentes critères pour classifier les entretiens.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On peut classer les entretiens selon leur contexte:</a:t>
            </a:r>
          </a:p>
          <a:p>
            <a:pPr marL="514350" indent="-514350" algn="just">
              <a:buFont typeface="+mj-lt"/>
              <a:buAutoNum type="arabicPeriod"/>
            </a:pPr>
            <a:endParaRPr lang="fr-FR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L’entretien peut être réalisé en face à face, par téléphone, par internet…</a:t>
            </a:r>
          </a:p>
          <a:p>
            <a:pPr marL="514350" indent="-514350" algn="just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 support peut être oral, textuel…</a:t>
            </a:r>
          </a:p>
          <a:p>
            <a:pPr marL="514350" indent="-514350" algn="just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 contexte de l'entretien peut varier : lieu de travail, lieu de loisir ou de détentes…</a:t>
            </a:r>
          </a:p>
          <a:p>
            <a:pPr marL="514350" indent="-514350" algn="just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Entretien en groupe (focus group), individuel…</a:t>
            </a:r>
          </a:p>
          <a:p>
            <a:pPr algn="just"/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IV. Les types d’entretien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Selon </a:t>
            </a:r>
            <a:r>
              <a:rPr lang="fr-FR" sz="3000" dirty="0" err="1" smtClean="0">
                <a:latin typeface="Times New Roman" pitchFamily="18" charset="0"/>
                <a:cs typeface="Times New Roman" pitchFamily="18" charset="0"/>
              </a:rPr>
              <a:t>Grawitz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(1976), il existe deux critères essentiels pour classifier les entretiens:</a:t>
            </a:r>
          </a:p>
          <a:p>
            <a:pPr algn="just"/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3000" b="1" u="sng" dirty="0" smtClean="0">
                <a:latin typeface="Times New Roman" pitchFamily="18" charset="0"/>
                <a:cs typeface="Times New Roman" pitchFamily="18" charset="0"/>
              </a:rPr>
              <a:t>Selon le degré de liberté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: la liberté laissé aux interviewés se traduit dans la forme des questions.</a:t>
            </a:r>
          </a:p>
          <a:p>
            <a:pPr marL="514350" indent="-514350" algn="just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3000" b="1" u="sng" dirty="0" smtClean="0">
                <a:latin typeface="Times New Roman" pitchFamily="18" charset="0"/>
                <a:cs typeface="Times New Roman" pitchFamily="18" charset="0"/>
              </a:rPr>
              <a:t>Selon le niveau de profondeur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: il se traduit par la qualité des réponses (richesse et complexité des réponses).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IV. Les types d’entretien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En utilisant ces deux critères, on peut distinguer les 3 types d’entretien énoncés par </a:t>
            </a:r>
            <a:r>
              <a:rPr lang="fr-FR" sz="3000" dirty="0" err="1" smtClean="0">
                <a:latin typeface="Times New Roman" pitchFamily="18" charset="0"/>
                <a:cs typeface="Times New Roman" pitchFamily="18" charset="0"/>
              </a:rPr>
              <a:t>Ghiglione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fr-FR" sz="3000" dirty="0" err="1" smtClean="0">
                <a:latin typeface="Times New Roman" pitchFamily="18" charset="0"/>
                <a:cs typeface="Times New Roman" pitchFamily="18" charset="0"/>
              </a:rPr>
              <a:t>Matalon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(1978) (cité par </a:t>
            </a:r>
            <a:r>
              <a:rPr lang="fr-FR" sz="3000" dirty="0" err="1" smtClean="0">
                <a:latin typeface="Times New Roman" pitchFamily="18" charset="0"/>
                <a:cs typeface="Times New Roman" pitchFamily="18" charset="0"/>
              </a:rPr>
              <a:t>Sparrow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, 2007):</a:t>
            </a:r>
          </a:p>
        </p:txBody>
      </p:sp>
      <p:graphicFrame>
        <p:nvGraphicFramePr>
          <p:cNvPr id="6" name="Diagramme 5"/>
          <p:cNvGraphicFramePr/>
          <p:nvPr/>
        </p:nvGraphicFramePr>
        <p:xfrm>
          <a:off x="179512" y="2677368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IV.1) L’entretien non directif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A partir d’un thème précis, on laisse les personnes interrogées s’exprimer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librement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en disant tout ce qui les vient à l’esprit.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Il permet aux interviewés la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libre expression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de leurs communications au cours de l’entretien sans les influencer par les intervieweurs.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Les interviewés peuvent s’éloigner du thème de discussion, dans ce cas, le chercheur dois s’assurer que toutes les composantes importantes du thème soient abordées.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IV.1) L’entretien non directif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Les intervieweurs s’intéressent à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écouter attentivement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les interviewés le mieux possible et à les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motiver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pour s’exprimer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spontanément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 genre d’entretien est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plus long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et aussi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plus difficile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pour le chercheur car il requiert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une grande expérience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pour savoir faire parler les personnes librement.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L’entretien non directif est souvent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très riche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en terme d’informations, il doit être bien mené et exploité par le chercheur.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Copperplate Gothic Bold" pitchFamily="34" charset="0"/>
              </a:rPr>
              <a:t>IV.1) 1) Utilisation</a:t>
            </a:r>
            <a:endParaRPr lang="fr-FR" sz="3600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On utilise essentiellement l’entretien non directif dans le domaine de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l’exploration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Il peut apporter une grande masse d’informations concernant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les domaines de recherche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où on ne dispose pas suffisamment d’informations.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Il est utilisé dans la phase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post-expérimentale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pour obtenir des données complémentaires.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Ces données servent à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étayer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l’analyse et les interprétations qui sont faites à partir des données expérimentales.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IV.1)2) Avantages et limites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marL="571500" indent="-571500" algn="just">
              <a:buClr>
                <a:srgbClr val="FF0000"/>
              </a:buClr>
              <a:buFont typeface="Wingdings" pitchFamily="2" charset="2"/>
              <a:buChar char="v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Avantages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Apporte une grande masse d’information.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Ne nécessite pas de préparation particulière.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Souple et libre.</a:t>
            </a:r>
          </a:p>
          <a:p>
            <a:pPr marL="571500" indent="-571500" algn="just">
              <a:buClr>
                <a:srgbClr val="FF0000"/>
              </a:buClr>
              <a:buFont typeface="Wingdings" pitchFamily="2" charset="2"/>
              <a:buChar char="v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Limites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Les participants peuvent s’éloigner du thème.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Difficultés de diriger ce type d’entretien.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Peut s'orienter vers une confession ou un entretien thérapeutique.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500"/>
                            </p:stCondLst>
                            <p:childTnLst>
                              <p:par>
                                <p:cTn id="5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500"/>
                            </p:stCondLst>
                            <p:childTnLst>
                              <p:par>
                                <p:cTn id="5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218" y="274638"/>
            <a:ext cx="7843564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IV.2) L’entretien semi- directif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 chercheur dispose d’un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certain nombre de questions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, plus ou moins nombreuses et relativement ouvertes, ou de thèmes, sur lesquels il veut avoir des réponses.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Il est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ni entièrement libre, ni entièrement restrictif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: la liberté des interviewés est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limitée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par les thèmes de recherche.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 chercheur essaie de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recentrer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l’entretien sur les thèmes essentielles quand il trouve une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déviation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vers d’autres thèmes.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218" y="274638"/>
            <a:ext cx="7843564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IV.2) L’entretien semi- directif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L’intervieweur dirige ce type d’entretien de façon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plus directive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pour aborder un certain nombre de points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bien précis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 type d’entretien requiert deux compétences essentielles: </a:t>
            </a:r>
          </a:p>
          <a:p>
            <a:pPr marL="514350" indent="-514350" algn="just">
              <a:buClr>
                <a:srgbClr val="FF0000"/>
              </a:buClr>
              <a:buSzPct val="100000"/>
              <a:buAutoNum type="arabicParenR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Ecouter</a:t>
            </a:r>
          </a:p>
          <a:p>
            <a:pPr marL="514350" indent="-514350" algn="just">
              <a:buClr>
                <a:srgbClr val="FF0000"/>
              </a:buClr>
              <a:buSzPct val="100000"/>
              <a:buAutoNum type="arabicParenR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Faire de bonnes interventions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On pose les questions auxquelles les interviewés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ne viennent pas par eux-mêmes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à la fin de l’entretien.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Copperplate Gothic Bold" pitchFamily="34" charset="0"/>
              </a:rPr>
              <a:t>IV.2) 1) Utilisation</a:t>
            </a:r>
            <a:endParaRPr lang="fr-FR" sz="3600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On utilise l’entretien semi-directif surtout dans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les domaines de l’emploi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Il est très utilisé par les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sociologues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 type d’entretien est aussi utilisé pour:</a:t>
            </a:r>
          </a:p>
          <a:p>
            <a:pPr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Avoir de nouvelles idées dans le domaine de l’exploration.</a:t>
            </a:r>
          </a:p>
          <a:p>
            <a:pPr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Identifier les problèmes.</a:t>
            </a:r>
          </a:p>
          <a:p>
            <a:pPr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Identifier les besoins et les améliorations nécessaires.</a:t>
            </a:r>
          </a:p>
          <a:p>
            <a:pPr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Etc...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8521" y="6210300"/>
            <a:ext cx="457200" cy="457200"/>
          </a:xfrm>
        </p:spPr>
        <p:txBody>
          <a:bodyPr/>
          <a:lstStyle/>
          <a:p>
            <a:fld id="{01F6080A-8142-47C7-92C6-F555727F7092}" type="slidenum">
              <a:rPr lang="fr-FR" smtClean="0"/>
              <a:pPr/>
              <a:t>19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Sommaire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fr-FR" sz="3500" dirty="0" smtClean="0">
                <a:latin typeface="Tekton Pro" pitchFamily="34" charset="0"/>
                <a:cs typeface="Times New Roman" pitchFamily="18" charset="0"/>
              </a:rPr>
              <a:t>Introduction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fr-FR" sz="3500" dirty="0" smtClean="0">
                <a:latin typeface="Tekton Pro" pitchFamily="34" charset="0"/>
                <a:cs typeface="Times New Roman" pitchFamily="18" charset="0"/>
              </a:rPr>
              <a:t>Définition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fr-FR" sz="3500" dirty="0" smtClean="0">
                <a:latin typeface="Tekton Pro" pitchFamily="34" charset="0"/>
                <a:cs typeface="Times New Roman" pitchFamily="18" charset="0"/>
              </a:rPr>
              <a:t>Statut de l’entretien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fr-FR" sz="3500" dirty="0" smtClean="0">
                <a:latin typeface="Tekton Pro" pitchFamily="34" charset="0"/>
                <a:cs typeface="Times New Roman" pitchFamily="18" charset="0"/>
              </a:rPr>
              <a:t>Les types d’entretien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fr-FR" sz="3500" dirty="0" smtClean="0">
                <a:latin typeface="Tekton Pro" pitchFamily="34" charset="0"/>
                <a:cs typeface="Times New Roman" pitchFamily="18" charset="0"/>
              </a:rPr>
              <a:t>Planning des entretiens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fr-FR" sz="3500" dirty="0" smtClean="0">
                <a:latin typeface="Tekton Pro" pitchFamily="34" charset="0"/>
                <a:cs typeface="Times New Roman" pitchFamily="18" charset="0"/>
              </a:rPr>
              <a:t>Conduire un entretien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fr-FR" sz="3500" dirty="0" smtClean="0">
                <a:latin typeface="Tekton Pro" pitchFamily="34" charset="0"/>
                <a:cs typeface="Times New Roman" pitchFamily="18" charset="0"/>
              </a:rPr>
              <a:t>Conditions à prendre en considération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fr-FR" sz="3500" dirty="0" smtClean="0">
                <a:latin typeface="Tekton Pro" pitchFamily="34" charset="0"/>
                <a:cs typeface="Times New Roman" pitchFamily="18" charset="0"/>
              </a:rPr>
              <a:t>Tableau de </a:t>
            </a:r>
            <a:r>
              <a:rPr lang="fr-FR" sz="3500" dirty="0" err="1" smtClean="0">
                <a:latin typeface="Tekton Pro" pitchFamily="34" charset="0"/>
                <a:cs typeface="Times New Roman" pitchFamily="18" charset="0"/>
              </a:rPr>
              <a:t>Dauriat</a:t>
            </a:r>
            <a:endParaRPr lang="fr-FR" sz="3500" dirty="0" smtClean="0">
              <a:latin typeface="Tekton Pro" pitchFamily="34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IV.2)2) Avantages et limites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marL="571500" indent="-571500" algn="just">
              <a:buClr>
                <a:srgbClr val="FF0000"/>
              </a:buClr>
              <a:buFont typeface="Wingdings" pitchFamily="2" charset="2"/>
              <a:buChar char="v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Avantages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Permet de recueillir des informations approfondies sur les valeurs, les faits et les comportements des personnes interrogées. </a:t>
            </a:r>
            <a:r>
              <a:rPr lang="fr-FR" sz="2800" dirty="0" smtClean="0"/>
              <a:t>	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Permet d'obtenir des informations ciblées, détaillées et argumentées.</a:t>
            </a:r>
          </a:p>
          <a:p>
            <a:pPr marL="571500" indent="-571500" algn="just">
              <a:buClr>
                <a:srgbClr val="FF0000"/>
              </a:buClr>
              <a:buFont typeface="Wingdings" pitchFamily="2" charset="2"/>
              <a:buChar char="v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Limites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Nécessite des compétences particulières.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 rapport temps / qualité et quantité d'informations n'est pas toujours favorable.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Copperplate Gothic Bold" pitchFamily="34" charset="0"/>
              </a:rPr>
              <a:t>IV.3) L’entretien directif</a:t>
            </a:r>
            <a:endParaRPr lang="fr-FR" sz="3600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Dans ce type d’entretien, le thème et les domaines d’exploration sont définis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précisément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par le chercheur.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Les questions utilisées ici sont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préparées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posées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dans un ordre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prévu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pré-établi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et elles sont relativement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nombreuses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et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précises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On utilise dans un entretien directif des questions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ouvertes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(liberté d’expression) ou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fermées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(choisir parmi des réponses pré-rédigées).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Copperplate Gothic Bold" pitchFamily="34" charset="0"/>
              </a:rPr>
              <a:t>IV.3) L’entretien directif</a:t>
            </a:r>
            <a:endParaRPr lang="fr-FR" sz="3600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L’entretien directif se rapproche du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questionnaire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proprement dit.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 type d’entretien est caractérisé par sa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précision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de fournir des informations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exactes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bien déterminées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concernant un thème bien défini.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Copperplate Gothic Bold" pitchFamily="34" charset="0"/>
              </a:rPr>
              <a:t>IV.3) 1) Utilisation</a:t>
            </a:r>
            <a:endParaRPr lang="fr-FR" sz="3600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 type d’entretien est utile lorsque on veut réaliser un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grand nombre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d’entretiens.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Il permet de minimiser les risques de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subjectivité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de la part de l’intervieweur.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On utilise l’entretien directif lorsqu’on veut avoir des informations concernant des point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bien déterminés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avec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peu de développement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Cet entretien est utilisé surtout lors d’une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enquête individuelle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Il est très utilisé aussi pour faire un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pré-test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29538" y="6210300"/>
            <a:ext cx="457200" cy="457200"/>
          </a:xfrm>
        </p:spPr>
        <p:txBody>
          <a:bodyPr/>
          <a:lstStyle/>
          <a:p>
            <a:fld id="{01F6080A-8142-47C7-92C6-F555727F7092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IV.3)2) Avantages et limites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marL="571500" indent="-571500" algn="just">
              <a:buClr>
                <a:srgbClr val="FF0000"/>
              </a:buClr>
              <a:buFont typeface="Wingdings" pitchFamily="2" charset="2"/>
              <a:buChar char="v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Avantages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L'intervieweur est sûr qu’il aura des réponses aux questions qu’il pose.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Plus adaptable que le questionnaire papier car les explications et les reformulations sont possibles.</a:t>
            </a:r>
          </a:p>
          <a:p>
            <a:pPr marL="571500" indent="-571500" algn="just">
              <a:buClr>
                <a:srgbClr val="FF0000"/>
              </a:buClr>
              <a:buFont typeface="Wingdings" pitchFamily="2" charset="2"/>
              <a:buChar char="v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Limites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Il empêche le développement des idées et des réponses des interviewés.</a:t>
            </a:r>
          </a:p>
          <a:p>
            <a:pPr marL="571500" indent="-571500" algn="just">
              <a:buClrTx/>
              <a:buFont typeface="Wingdings" pitchFamily="2" charset="2"/>
              <a:buChar char="ü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Peu de marge d’expression pour l’enquêté.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29538" y="6210300"/>
            <a:ext cx="457200" cy="457200"/>
          </a:xfrm>
        </p:spPr>
        <p:txBody>
          <a:bodyPr/>
          <a:lstStyle/>
          <a:p>
            <a:fld id="{01F6080A-8142-47C7-92C6-F555727F7092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915572" cy="994122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V. Planning des entretiens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301494" y="1107821"/>
          <a:ext cx="8568952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1209658" y="966143"/>
            <a:ext cx="7394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sélection des participants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Constitution de plusieurs groupes de 6 à 10 personnes chacun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Incitation à la participation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209658" y="2071865"/>
            <a:ext cx="7394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conception du guide d’entretien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Définition et délimitation des sujets abordés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Elaboration des questions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209658" y="3183391"/>
            <a:ext cx="7394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Le choix et la formation des animateurs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Motivation et neutralité de l’animateur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Compétences en communication et relationnelles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209658" y="4285545"/>
            <a:ext cx="7394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Le déroulement de l’entretien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Intervention des intervieweurs et leurs reformulations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Prise de note ou enregistrement (audio ou vidéo)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231692" y="5395250"/>
            <a:ext cx="73947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L’analyse et le compte rendu des résultats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Interprétation des résultats obtenus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Utilisation des citations (verbatim) dans le rapport d’évaluation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35496" y="6395133"/>
            <a:ext cx="457200" cy="457200"/>
          </a:xfrm>
        </p:spPr>
        <p:txBody>
          <a:bodyPr/>
          <a:lstStyle/>
          <a:p>
            <a:fld id="{01F6080A-8142-47C7-92C6-F555727F7092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P spid="10" grpId="0"/>
      <p:bldP spid="15" grpId="0"/>
      <p:bldP spid="16" grpId="0"/>
      <p:bldP spid="17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6202" y="274638"/>
            <a:ext cx="8131596" cy="994122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VI. Conduire un entretien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Lors d’un entretien, l’animateur utilise 4 outils et techniques pour conduire l’entretien:</a:t>
            </a:r>
          </a:p>
          <a:p>
            <a:pPr marL="514350" indent="-514350" algn="just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L’écoute active:</a:t>
            </a:r>
          </a:p>
          <a:p>
            <a:pPr marL="514350" indent="-514350" algn="just">
              <a:buClrTx/>
              <a:buSzPct val="100000"/>
              <a:buFontTx/>
              <a:buChar char="-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« Comment cela se manifeste-t-il ? ».</a:t>
            </a:r>
          </a:p>
          <a:p>
            <a:pPr marL="514350" indent="-514350" algn="just">
              <a:buClrTx/>
              <a:buSzPct val="100000"/>
              <a:buFontTx/>
              <a:buChar char="-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« Vous n’avez rencontré aucun problème ? ».</a:t>
            </a:r>
          </a:p>
          <a:p>
            <a:pPr marL="514350" indent="-514350" algn="just">
              <a:buClrTx/>
              <a:buSzPct val="100000"/>
              <a:buFontTx/>
              <a:buChar char="-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« Chez nous tout le monde utilise cette méthode ».</a:t>
            </a:r>
          </a:p>
          <a:p>
            <a:pPr marL="514350" indent="-514350" algn="just">
              <a:buClrTx/>
              <a:buSzPct val="100000"/>
              <a:buFontTx/>
              <a:buChar char="-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« Vous avez raison ».</a:t>
            </a:r>
          </a:p>
          <a:p>
            <a:pPr marL="514350" indent="-514350" algn="just">
              <a:buClrTx/>
              <a:buSzPct val="100000"/>
              <a:buFontTx/>
              <a:buChar char="-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« C’est très intéressant ce que vous dites ».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6202" y="274638"/>
            <a:ext cx="8131596" cy="994122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VI. Conduire un entretien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marL="514350" indent="-514350" algn="just">
              <a:buClr>
                <a:srgbClr val="FF0000"/>
              </a:buClr>
              <a:buSzPct val="100000"/>
              <a:buAutoNum type="arabicPeriod" startAt="2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 questions:</a:t>
            </a:r>
          </a:p>
          <a:p>
            <a:pPr marL="514350" indent="-514350" algn="just">
              <a:buClr>
                <a:srgbClr val="FF0000"/>
              </a:buClr>
              <a:buFont typeface="+mj-lt"/>
              <a:buAutoNum type="alphaLcParenR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Ouvertes: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permet de faire développer la réponse: « Racontez-moi ?/Que pensez-vous de ? ».</a:t>
            </a:r>
          </a:p>
          <a:p>
            <a:pPr marL="514350" indent="-514350" algn="just">
              <a:buClr>
                <a:srgbClr val="FF0000"/>
              </a:buClr>
              <a:buFont typeface="+mj-lt"/>
              <a:buAutoNum type="alphaLcParenR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Fermées: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permet de faire préciser la réponse:   « Comment ?/Quand ?/ Combien ? ».</a:t>
            </a:r>
          </a:p>
          <a:p>
            <a:pPr marL="514350" indent="-514350" algn="just">
              <a:buClr>
                <a:srgbClr val="FF0000"/>
              </a:buClr>
              <a:buFont typeface="+mj-lt"/>
              <a:buAutoNum type="alphaLcParenR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Alternatives: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pousse l’interlocuteur à faire un choix: « Vous préférez faire le shopping le matin ou l’après midi ? ».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6202" y="274638"/>
            <a:ext cx="8131596" cy="994122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VI. Conduire un entretien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marL="514350" indent="-514350" algn="just">
              <a:buClr>
                <a:srgbClr val="FF0000"/>
              </a:buClr>
              <a:buSzPct val="100000"/>
              <a:buAutoNum type="arabicPeriod" startAt="2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 questions:</a:t>
            </a:r>
          </a:p>
          <a:p>
            <a:pPr marL="514350" indent="-514350" algn="just">
              <a:buClr>
                <a:srgbClr val="FF0000"/>
              </a:buClr>
              <a:buAutoNum type="alphaLcParenR" startAt="4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Miroirs: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fait</a:t>
            </a: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vérifier ce que déclare l’enquêté:      « Vous êtes d’accord sur quoi ? ».</a:t>
            </a:r>
          </a:p>
          <a:p>
            <a:pPr marL="514350" indent="-514350" algn="just">
              <a:buClr>
                <a:srgbClr val="FF0000"/>
              </a:buClr>
              <a:buAutoNum type="alphaLcParenR" startAt="5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D’approfondissement: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clarifier la réponse:</a:t>
            </a: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« C’est-à-dire ? ».</a:t>
            </a:r>
          </a:p>
          <a:p>
            <a:pPr marL="514350" indent="-514350" algn="just">
              <a:buClr>
                <a:srgbClr val="FF0000"/>
              </a:buClr>
              <a:buAutoNum type="alphaLcParenR" startAt="6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Suggestives: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induit la réponse de l’enquêté:                          « Vous ne pensez pas que cet entretien est peu intéressant ? ».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6202" y="274638"/>
            <a:ext cx="8131596" cy="994122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VI. Conduire un entretien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marL="514350" indent="-514350" algn="just">
              <a:buClr>
                <a:srgbClr val="FF0000"/>
              </a:buClr>
              <a:buSzPct val="100000"/>
              <a:buAutoNum type="arabicPeriod" startAt="3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reformulation:</a:t>
            </a:r>
          </a:p>
          <a:p>
            <a:pPr marL="514350" indent="-514350" algn="just">
              <a:buClr>
                <a:srgbClr val="FF0000"/>
              </a:buClr>
              <a:buFont typeface="+mj-lt"/>
              <a:buAutoNum type="alphaLcParenR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Reflet: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pour vérifier si on a bien compris:         « Si j’ai bien compris, vous voulez dire que ».</a:t>
            </a:r>
          </a:p>
          <a:p>
            <a:pPr marL="514350" indent="-514350" algn="just">
              <a:buClr>
                <a:srgbClr val="FF0000"/>
              </a:buClr>
              <a:buAutoNum type="alphaLcParenR" startAt="2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Echo: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pour compiler les mots clés:                    « Chaque semaine, dites-vous ? ».</a:t>
            </a:r>
          </a:p>
          <a:p>
            <a:pPr marL="514350" indent="-514350" algn="just">
              <a:buClr>
                <a:srgbClr val="FF0000"/>
              </a:buClr>
              <a:buAutoNum type="alphaLcParenR" startAt="3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Clarification: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pour clarifier l’idée de l’enquêté:                     « Le plus important est de… ».</a:t>
            </a:r>
          </a:p>
          <a:p>
            <a:pPr marL="514350" indent="-514350" algn="just">
              <a:buClr>
                <a:srgbClr val="FF0000"/>
              </a:buClr>
              <a:buAutoNum type="alphaLcParenR" startAt="4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Inversée: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pour traduire les propos de l’enquêté: « c’est-à-dire… ».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I. Introduction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Les entretiens permettent de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collecter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des données, de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mettre au jour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certains indicateurs qui permettront de vérifier des hypothèses et aussi de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faire naître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des hypothèses.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Cette méthode de collecte de données revêt des processus fondamentaux de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d’interaction humaine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Des rapports sociaux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se jouent dans un entretien.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6202" y="274638"/>
            <a:ext cx="8131596" cy="994122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VI. Conduire un entretien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marL="514350" indent="-514350" algn="just">
              <a:buClr>
                <a:srgbClr val="FF0000"/>
              </a:buClr>
              <a:buSzPct val="100000"/>
              <a:buAutoNum type="arabicPeriod" startAt="4"/>
            </a:pPr>
            <a:r>
              <a:rPr lang="fr-F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synthèse:</a:t>
            </a:r>
          </a:p>
          <a:p>
            <a:pPr marL="514350" indent="-514350" algn="just">
              <a:buClr>
                <a:schemeClr val="bg1"/>
              </a:buClr>
              <a:buSzPct val="100000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Il existe 2 types de synthèse:</a:t>
            </a:r>
          </a:p>
          <a:p>
            <a:pPr marL="514350" indent="-514350" algn="just">
              <a:buClr>
                <a:srgbClr val="FF0000"/>
              </a:buClr>
              <a:buFont typeface="+mj-lt"/>
              <a:buAutoNum type="alphaLcParenR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synthèse en marche: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 type de synthèse permet de faire le point sur chaque avancée significative au cours d’une même phase.</a:t>
            </a:r>
          </a:p>
          <a:p>
            <a:pPr marL="514350" indent="-514350" algn="just">
              <a:buClr>
                <a:srgbClr val="FF0000"/>
              </a:buClr>
              <a:buFont typeface="+mj-lt"/>
              <a:buAutoNum type="alphaLcParenR"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synthèse en palier: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consiste à verrouiller chaque phase de l’entretien et le relancer sur une autre phase.</a:t>
            </a:r>
          </a:p>
          <a:p>
            <a:pPr marL="514350" indent="-514350" algn="just">
              <a:buClr>
                <a:srgbClr val="FF0000"/>
              </a:buClr>
              <a:buNone/>
            </a:pPr>
            <a:r>
              <a:rPr lang="fr-FR" sz="3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Exemples de synthèse: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problèmes, solutions, causes, avantages, limites, thématique…</a:t>
            </a:r>
          </a:p>
          <a:p>
            <a:pPr marL="514350" indent="-514350" algn="just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30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34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6202" y="274638"/>
            <a:ext cx="8131596" cy="994122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VII. Conditions à prendre en considération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marL="514350" indent="-514350" algn="just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fr-FR" sz="3000" b="1" u="sng" dirty="0" smtClean="0">
                <a:latin typeface="Times New Roman" pitchFamily="18" charset="0"/>
                <a:cs typeface="Times New Roman" pitchFamily="18" charset="0"/>
              </a:rPr>
              <a:t>Avant l’entretien:</a:t>
            </a:r>
          </a:p>
          <a:p>
            <a:pPr marL="514350" lvl="0" indent="-514350" algn="just">
              <a:buClrTx/>
              <a:buSzPct val="100000"/>
              <a:buFont typeface="+mj-lt"/>
              <a:buAutoNum type="arabicPeriod"/>
            </a:pP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Conditions matérielles: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lieu/temps/durée et la présentation.</a:t>
            </a:r>
          </a:p>
          <a:p>
            <a:pPr marL="514350" lvl="0" indent="-514350" algn="just">
              <a:buClrTx/>
              <a:buSzPct val="100000"/>
              <a:buFont typeface="+mj-lt"/>
              <a:buAutoNum type="arabicPeriod"/>
            </a:pP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Conditions psychologiques: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créer un climat de confiance/mettre les interviewés à l’aise.</a:t>
            </a:r>
          </a:p>
          <a:p>
            <a:pPr marL="514350" lvl="0" indent="-514350"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b="1" u="sng" dirty="0" smtClean="0">
                <a:latin typeface="Times New Roman" pitchFamily="18" charset="0"/>
                <a:cs typeface="Times New Roman" pitchFamily="18" charset="0"/>
              </a:rPr>
              <a:t>Pendant l’entretien:</a:t>
            </a:r>
          </a:p>
          <a:p>
            <a:pPr marL="514350" lvl="0" indent="-514350" algn="just">
              <a:buClrTx/>
              <a:buSzPct val="100000"/>
              <a:buFont typeface="+mj-lt"/>
              <a:buAutoNum type="arabicPeriod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Respecter le type d'entretien:</a:t>
            </a:r>
          </a:p>
          <a:p>
            <a:pPr algn="just">
              <a:buClrTx/>
              <a:buNone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  -</a:t>
            </a: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Non directif: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poser le thème ou une question ouverte et ne plus intervenir.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34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6202" y="274638"/>
            <a:ext cx="8131596" cy="994122"/>
          </a:xfrm>
        </p:spPr>
        <p:txBody>
          <a:bodyPr>
            <a:no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VII. Conditions à prendre en considération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lvl="0" algn="just">
              <a:buClrTx/>
              <a:buNone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  -</a:t>
            </a: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Semi directif: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c'est suivre et soutenir la personne plutôt que de la diriger et accepter les silences: vide, tendu, plein.</a:t>
            </a:r>
          </a:p>
          <a:p>
            <a:pPr lvl="0" algn="just">
              <a:buClrTx/>
              <a:buNone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  -</a:t>
            </a: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Directif: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poser des questions claires et précises.</a:t>
            </a:r>
          </a:p>
          <a:p>
            <a:pPr marL="514350" indent="-514350" algn="just">
              <a:buClrTx/>
              <a:buSzPct val="100000"/>
              <a:buAutoNum type="arabicPeriod" startAt="2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Les attitudes: verbales (l’écoute active, l’écho, la reformulation, la synthèse) et non verbales (les grimaces, les émotions, le corps).</a:t>
            </a:r>
            <a:endParaRPr lang="fr-FR" sz="3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fr-FR" sz="3000" b="1" u="sng" dirty="0" smtClean="0">
                <a:latin typeface="Times New Roman" pitchFamily="18" charset="0"/>
                <a:cs typeface="Times New Roman" pitchFamily="18" charset="0"/>
              </a:rPr>
              <a:t>Après l’entretien:</a:t>
            </a:r>
          </a:p>
          <a:p>
            <a:pPr marL="514350" indent="-514350" algn="just">
              <a:buClr>
                <a:schemeClr val="bg1"/>
              </a:buClr>
              <a:buSzPct val="100000"/>
              <a:buFont typeface="+mj-lt"/>
              <a:buAutoNum type="arabicPeriod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Bien finir l’entretien et proposer la possibilité de  réaliser un autre entretien.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0884" y="274638"/>
            <a:ext cx="7622232" cy="994122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VIII. Tableau de </a:t>
            </a:r>
            <a:r>
              <a:rPr lang="fr-FR" b="1" dirty="0" err="1" smtClean="0">
                <a:solidFill>
                  <a:srgbClr val="FF0000"/>
                </a:solidFill>
                <a:latin typeface="Copperplate Gothic Bold" pitchFamily="34" charset="0"/>
              </a:rPr>
              <a:t>Dauriat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Selon </a:t>
            </a:r>
            <a:r>
              <a:rPr lang="fr-FR" sz="3000" dirty="0" err="1" smtClean="0">
                <a:latin typeface="Times New Roman" pitchFamily="18" charset="0"/>
                <a:cs typeface="Times New Roman" pitchFamily="18" charset="0"/>
              </a:rPr>
              <a:t>Dautriat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(1959) (cité par </a:t>
            </a:r>
            <a:r>
              <a:rPr lang="fr-FR" sz="3000" dirty="0" err="1" smtClean="0">
                <a:latin typeface="Times New Roman" pitchFamily="18" charset="0"/>
                <a:cs typeface="Times New Roman" pitchFamily="18" charset="0"/>
              </a:rPr>
              <a:t>Sparrow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, 2007), on peut tracer un tableau récapitulatif des 3 types d’entretien selon 4 dimensions: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07502" y="2969012"/>
          <a:ext cx="8928995" cy="3621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30"/>
                <a:gridCol w="1944216"/>
                <a:gridCol w="1800200"/>
                <a:gridCol w="2088232"/>
                <a:gridCol w="1944217"/>
              </a:tblGrid>
              <a:tr h="842062">
                <a:tc>
                  <a:txBody>
                    <a:bodyPr/>
                    <a:lstStyle/>
                    <a:p>
                      <a:pPr algn="ctr"/>
                      <a:endParaRPr lang="fr-FR" sz="178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Modes d’intervention de l’interviewer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Type de données recherchées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Caractéristiques de l’analyse ultérieure des données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Buts de l’enquête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Non directif 	</a:t>
                      </a:r>
                      <a:endParaRPr kumimoji="0" lang="fr-FR" sz="1780" b="0" kern="1200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Attitude non directive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Tous les éléments du discours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Qualitative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Etude de cas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Semi directif 	</a:t>
                      </a:r>
                    </a:p>
                    <a:p>
                      <a:pPr algn="l"/>
                      <a:endParaRPr lang="fr-FR" sz="178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Alternance attitudes directive et non directive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Variables définies à l’avance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Qualitative et/ou quantitative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Champ d’application vaste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Directif 	</a:t>
                      </a:r>
                    </a:p>
                    <a:p>
                      <a:pPr algn="l"/>
                      <a:endParaRPr lang="fr-FR" sz="178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Attitude directive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Réponses brèves, variables définies à l’avance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Quantitative et statistique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8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Statistique (distribution des variables dans la population)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146304" y="6115330"/>
            <a:ext cx="457200" cy="457200"/>
          </a:xfrm>
        </p:spPr>
        <p:txBody>
          <a:bodyPr/>
          <a:lstStyle/>
          <a:p>
            <a:fld id="{01F6080A-8142-47C7-92C6-F555727F7092}" type="slidenum">
              <a:rPr lang="fr-FR" smtClean="0"/>
              <a:pPr/>
              <a:t>33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P\Downloads\SMI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412776"/>
            <a:ext cx="3744416" cy="374441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18945900">
            <a:off x="-369089" y="1350878"/>
            <a:ext cx="417646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Merci</a:t>
            </a:r>
            <a:endParaRPr lang="fr-FR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38466" y="-27384"/>
            <a:ext cx="146706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de</a:t>
            </a:r>
            <a:endParaRPr lang="fr-FR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74778" y="5085184"/>
            <a:ext cx="499444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attentio</a:t>
            </a:r>
            <a:r>
              <a:rPr lang="fr-FR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</a:t>
            </a:r>
            <a:endParaRPr lang="fr-FR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 rot="2701196">
            <a:off x="5775939" y="1143411"/>
            <a:ext cx="294285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votre</a:t>
            </a:r>
            <a:endParaRPr lang="fr-FR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1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Bibliographie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003232" cy="4873752"/>
          </a:xfrm>
        </p:spPr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ü"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AUBERT-LOTARSKI Angeline, </a:t>
            </a:r>
            <a:r>
              <a:rPr lang="fr-FR" sz="2500" i="1" dirty="0" smtClean="0">
                <a:latin typeface="Times New Roman" pitchFamily="18" charset="0"/>
                <a:cs typeface="Times New Roman" pitchFamily="18" charset="0"/>
              </a:rPr>
              <a:t>Études et conseils: démarches et outils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DECROLY Jean-Michel, </a:t>
            </a:r>
            <a:r>
              <a:rPr lang="fr-FR" sz="2500" i="1" dirty="0" smtClean="0">
                <a:latin typeface="Times New Roman" pitchFamily="18" charset="0"/>
                <a:cs typeface="Times New Roman" pitchFamily="18" charset="0"/>
              </a:rPr>
              <a:t>Introduction à l’entretien semi-directif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Fiche technique « </a:t>
            </a:r>
            <a:r>
              <a:rPr lang="fr-FR" sz="2500" dirty="0" err="1" smtClean="0">
                <a:latin typeface="Times New Roman" pitchFamily="18" charset="0"/>
                <a:cs typeface="Times New Roman" pitchFamily="18" charset="0"/>
              </a:rPr>
              <a:t>Euréval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», </a:t>
            </a:r>
            <a:r>
              <a:rPr lang="fr-FR" sz="2500" i="1" dirty="0" smtClean="0">
                <a:latin typeface="Times New Roman" pitchFamily="18" charset="0"/>
                <a:cs typeface="Times New Roman" pitchFamily="18" charset="0"/>
              </a:rPr>
              <a:t>L’entretien de groupe (Focus Group)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, 2009.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Fiche technique « </a:t>
            </a:r>
            <a:r>
              <a:rPr lang="fr-FR" sz="2500" dirty="0" err="1" smtClean="0">
                <a:latin typeface="Times New Roman" pitchFamily="18" charset="0"/>
                <a:cs typeface="Times New Roman" pitchFamily="18" charset="0"/>
              </a:rPr>
              <a:t>Euréval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», </a:t>
            </a:r>
            <a:r>
              <a:rPr lang="fr-FR" sz="2500" i="1" dirty="0" smtClean="0">
                <a:latin typeface="Times New Roman" pitchFamily="18" charset="0"/>
                <a:cs typeface="Times New Roman" pitchFamily="18" charset="0"/>
              </a:rPr>
              <a:t>Réaliser un entretien semi-directif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, 2010.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GHIGLIONE &amp; MATALON, </a:t>
            </a:r>
            <a:r>
              <a:rPr lang="fr-FR" sz="2500" i="1" dirty="0" smtClean="0">
                <a:latin typeface="Times New Roman" pitchFamily="18" charset="0"/>
                <a:cs typeface="Times New Roman" pitchFamily="18" charset="0"/>
              </a:rPr>
              <a:t>Les enquêtes sociologiques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, Edition 4, Paris, Armand Colin, 1978, 301 p.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GRAWITZ &amp; MADELEINE, </a:t>
            </a:r>
            <a:r>
              <a:rPr lang="fr-FR" sz="2500" i="1" dirty="0" smtClean="0">
                <a:latin typeface="Times New Roman" pitchFamily="18" charset="0"/>
                <a:cs typeface="Times New Roman" pitchFamily="18" charset="0"/>
              </a:rPr>
              <a:t>Méthodes des sciences sociales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, Troisième édition, Paris, Dalloz, 1976, 1 079 p.</a:t>
            </a:r>
          </a:p>
          <a:p>
            <a:pPr>
              <a:buClrTx/>
              <a:buFont typeface="Wingdings" pitchFamily="2" charset="2"/>
              <a:buChar char="ü"/>
            </a:pPr>
            <a:endParaRPr lang="fr-FR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None/>
            </a:pPr>
            <a:endParaRPr lang="fr-FR" sz="2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35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Bibliographie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075240" cy="4873752"/>
          </a:xfrm>
        </p:spPr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ü"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KAKAI </a:t>
            </a:r>
            <a:r>
              <a:rPr lang="fr-FR" sz="2500" dirty="0" err="1" smtClean="0">
                <a:latin typeface="Times New Roman" pitchFamily="18" charset="0"/>
                <a:cs typeface="Times New Roman" pitchFamily="18" charset="0"/>
              </a:rPr>
              <a:t>Hygin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500" i="1" dirty="0" smtClean="0">
                <a:latin typeface="Times New Roman" pitchFamily="18" charset="0"/>
                <a:cs typeface="Times New Roman" pitchFamily="18" charset="0"/>
              </a:rPr>
              <a:t>Contribution à la recherche qualitative, cadre méthodologie de rédaction de mémoire, Université de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 Franche-Comté, 2008.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LEFEVRE Nicolas, </a:t>
            </a:r>
            <a:r>
              <a:rPr lang="fr-FR" sz="2500" i="1" dirty="0" smtClean="0">
                <a:latin typeface="Times New Roman" pitchFamily="18" charset="0"/>
                <a:cs typeface="Times New Roman" pitchFamily="18" charset="0"/>
              </a:rPr>
              <a:t>L’entretien comme méthode de recherche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POISSON Michel, </a:t>
            </a:r>
            <a:r>
              <a:rPr lang="fr-FR" sz="2500" i="1" dirty="0" smtClean="0">
                <a:latin typeface="Times New Roman" pitchFamily="18" charset="0"/>
                <a:cs typeface="Times New Roman" pitchFamily="18" charset="0"/>
              </a:rPr>
              <a:t>Les différents types d’entretien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, 2008.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SPARROW Laurent, </a:t>
            </a:r>
            <a:r>
              <a:rPr lang="fr-FR" sz="2500" i="1" dirty="0" smtClean="0">
                <a:latin typeface="Times New Roman" pitchFamily="18" charset="0"/>
                <a:cs typeface="Times New Roman" pitchFamily="18" charset="0"/>
              </a:rPr>
              <a:t>L’entretien de recherche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>
              <a:buClrTx/>
              <a:buFont typeface="Wingdings" pitchFamily="2" charset="2"/>
              <a:buChar char="ü"/>
            </a:pPr>
            <a:endParaRPr lang="fr-FR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ü"/>
            </a:pPr>
            <a:endParaRPr lang="fr-FR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None/>
            </a:pPr>
            <a:r>
              <a:rPr lang="fr-FR" sz="2500" b="1" dirty="0" smtClean="0">
                <a:latin typeface="Times New Roman" pitchFamily="18" charset="0"/>
                <a:cs typeface="Times New Roman" pitchFamily="18" charset="0"/>
              </a:rPr>
              <a:t>E-mail : ilyesabdelkefi@yahoo.fr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36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I. Introduction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Les entretiens ne sont pas construits sans réflexion ou d’une manière aléatoire, ils ont toujours des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relations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avec des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hypothèses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ou avec des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questions de recherche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Les contacts sont pris seulement avec certaines personnes selon leur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utilité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et leur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rapport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avec l’objet.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II. Définition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Procédé d’investigation scientifique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, utilisant un </a:t>
            </a: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processus de communication verbale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, pour recueillir </a:t>
            </a: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des informations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en relation avec le but fixé ». (</a:t>
            </a:r>
            <a:r>
              <a:rPr lang="fr-FR" sz="3000" dirty="0" err="1" smtClean="0">
                <a:latin typeface="Times New Roman" pitchFamily="18" charset="0"/>
                <a:cs typeface="Times New Roman" pitchFamily="18" charset="0"/>
              </a:rPr>
              <a:t>Grawitz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, M, 1976)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« L’entretien est un </a:t>
            </a: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speech-</a:t>
            </a:r>
            <a:r>
              <a:rPr lang="fr-FR" sz="3000" u="sng" dirty="0" err="1" smtClean="0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dans lequel une personne A </a:t>
            </a: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extrait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une information d’une personne B, information qui était </a:t>
            </a:r>
            <a:r>
              <a:rPr lang="fr-FR" sz="3000" u="sng" dirty="0" smtClean="0">
                <a:latin typeface="Times New Roman" pitchFamily="18" charset="0"/>
                <a:cs typeface="Times New Roman" pitchFamily="18" charset="0"/>
              </a:rPr>
              <a:t>contenue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dans la biographie de B ». (</a:t>
            </a:r>
            <a:r>
              <a:rPr lang="fr-FR" altLang="zh-CN" sz="3000" dirty="0" err="1" smtClean="0">
                <a:latin typeface="Times New Roman" pitchFamily="18" charset="0"/>
                <a:cs typeface="Times New Roman" pitchFamily="18" charset="0"/>
              </a:rPr>
              <a:t>Labov</a:t>
            </a:r>
            <a:r>
              <a:rPr lang="fr-FR" altLang="zh-CN" sz="3000" dirty="0" smtClean="0">
                <a:latin typeface="Times New Roman" pitchFamily="18" charset="0"/>
                <a:cs typeface="Times New Roman" pitchFamily="18" charset="0"/>
              </a:rPr>
              <a:t>, W &amp; </a:t>
            </a:r>
            <a:r>
              <a:rPr lang="fr-FR" altLang="zh-CN" sz="3000" dirty="0" err="1" smtClean="0">
                <a:latin typeface="Times New Roman" pitchFamily="18" charset="0"/>
                <a:cs typeface="Times New Roman" pitchFamily="18" charset="0"/>
              </a:rPr>
              <a:t>Fanshel</a:t>
            </a:r>
            <a:r>
              <a:rPr lang="fr-FR" altLang="zh-CN" sz="3000" dirty="0" smtClean="0">
                <a:latin typeface="Times New Roman" pitchFamily="18" charset="0"/>
                <a:cs typeface="Times New Roman" pitchFamily="18" charset="0"/>
              </a:rPr>
              <a:t>, D, 1977) (cité par </a:t>
            </a:r>
            <a:r>
              <a:rPr lang="fr-FR" sz="3000" dirty="0" err="1" smtClean="0">
                <a:latin typeface="Times New Roman" pitchFamily="18" charset="0"/>
                <a:cs typeface="Times New Roman" pitchFamily="18" charset="0"/>
              </a:rPr>
              <a:t>Kakai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, 2008)</a:t>
            </a:r>
            <a:endParaRPr lang="fr-FR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III. Statut de l’entretien: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graphicFrame>
        <p:nvGraphicFramePr>
          <p:cNvPr id="5" name="Diagramme 4"/>
          <p:cNvGraphicFramePr/>
          <p:nvPr/>
        </p:nvGraphicFramePr>
        <p:xfrm>
          <a:off x="683568" y="1957288"/>
          <a:ext cx="75608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872" y="274638"/>
            <a:ext cx="7838256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III.1) L’entretien exploratoire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On cherche ici à dégager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des thèmes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des points d’approche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sur l’objet et des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points d’accroche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en entretien.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Les entretiens exploratoires sont souvent utilisé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en parallèle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des premières recherches et lectures afin de définir la problématique et l’objet d’étude de manière plus précise.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On récolte aussi un certain nombre de données liées au terrain réutilisable par la suite.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III.2) L’entretien principal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 type d’entretien est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plus réfléchi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plus mûri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, c’est pour ceci qu’on le trouve généralement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plus dense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plus long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les thèmes utilisés au cours de ce type d’entretien parlent davantage aux interviewés  parce qu’ils renvoient à leur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expérience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Ces entretiens servent à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éprouver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les hypothèses énoncée au préalable.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On doit bénéficier du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maximum d’informations 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et de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données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inspirées ou dites par les enquêtés.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4880" y="274638"/>
            <a:ext cx="769424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pperplate Gothic Bold" pitchFamily="34" charset="0"/>
              </a:rPr>
              <a:t>III.3) L’entretien de contrôle</a:t>
            </a:r>
            <a:endParaRPr lang="fr-FR" b="1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6766"/>
            <a:ext cx="8003232" cy="4873752"/>
          </a:xfrm>
        </p:spPr>
        <p:txBody>
          <a:bodyPr>
            <a:no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Ce type d’entretien est utilisé pour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vérifier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systématiquement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les hypothèses et des premiers analyses effectuées auprès des personnes interviewées.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P\Downloads\en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3" y="3717032"/>
            <a:ext cx="5184577" cy="2592288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6080A-8142-47C7-92C6-F555727F7092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1971</TotalTime>
  <Words>2188</Words>
  <Application>Microsoft Office PowerPoint</Application>
  <PresentationFormat>Affichage à l'écran (4:3)</PresentationFormat>
  <Paragraphs>307</Paragraphs>
  <Slides>36</Slides>
  <Notes>29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Capitaux</vt:lpstr>
      <vt:lpstr>Diapositive 1</vt:lpstr>
      <vt:lpstr>Sommaire</vt:lpstr>
      <vt:lpstr>I. Introduction</vt:lpstr>
      <vt:lpstr>I. Introduction</vt:lpstr>
      <vt:lpstr>II. Définition</vt:lpstr>
      <vt:lpstr>III. Statut de l’entretien:</vt:lpstr>
      <vt:lpstr>III.1) L’entretien exploratoire</vt:lpstr>
      <vt:lpstr>III.2) L’entretien principal</vt:lpstr>
      <vt:lpstr>III.3) L’entretien de contrôle</vt:lpstr>
      <vt:lpstr>IV. Les types d’entretien</vt:lpstr>
      <vt:lpstr>IV. Les types d’entretien</vt:lpstr>
      <vt:lpstr>IV. Les types d’entretien</vt:lpstr>
      <vt:lpstr>IV.1) L’entretien non directif</vt:lpstr>
      <vt:lpstr>IV.1) L’entretien non directif</vt:lpstr>
      <vt:lpstr>IV.1) 1) Utilisation</vt:lpstr>
      <vt:lpstr>IV.1)2) Avantages et limites</vt:lpstr>
      <vt:lpstr>IV.2) L’entretien semi- directif</vt:lpstr>
      <vt:lpstr>IV.2) L’entretien semi- directif</vt:lpstr>
      <vt:lpstr>IV.2) 1) Utilisation</vt:lpstr>
      <vt:lpstr>IV.2)2) Avantages et limites</vt:lpstr>
      <vt:lpstr>IV.3) L’entretien directif</vt:lpstr>
      <vt:lpstr>IV.3) L’entretien directif</vt:lpstr>
      <vt:lpstr>IV.3) 1) Utilisation</vt:lpstr>
      <vt:lpstr>IV.3)2) Avantages et limites</vt:lpstr>
      <vt:lpstr>V. Planning des entretiens</vt:lpstr>
      <vt:lpstr>VI. Conduire un entretien</vt:lpstr>
      <vt:lpstr>VI. Conduire un entretien</vt:lpstr>
      <vt:lpstr>VI. Conduire un entretien</vt:lpstr>
      <vt:lpstr>VI. Conduire un entretien</vt:lpstr>
      <vt:lpstr>VI. Conduire un entretien</vt:lpstr>
      <vt:lpstr>VII. Conditions à prendre en considération</vt:lpstr>
      <vt:lpstr>VII. Conditions à prendre en considération</vt:lpstr>
      <vt:lpstr>VIII. Tableau de Dauriat</vt:lpstr>
      <vt:lpstr>Diapositive 34</vt:lpstr>
      <vt:lpstr>Bibliographie</vt:lpstr>
      <vt:lpstr>Bibliographie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L’entretien</dc:title>
  <dc:creator>HP</dc:creator>
  <cp:lastModifiedBy>HP</cp:lastModifiedBy>
  <cp:revision>134</cp:revision>
  <dcterms:created xsi:type="dcterms:W3CDTF">2012-10-31T17:47:06Z</dcterms:created>
  <dcterms:modified xsi:type="dcterms:W3CDTF">2012-12-05T16:45:51Z</dcterms:modified>
</cp:coreProperties>
</file>